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62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8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A4927-5223-4D22-8BDF-8F04DA37928A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4641B-8B3F-4A96-9355-B3129D2C9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7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alibri" pitchFamily="34" charset="0"/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EE63-640F-4564-BF76-6AF343F64581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1D1D-64AC-4AA5-B7B6-3FAAC3026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6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EE63-640F-4564-BF76-6AF343F64581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1D1D-64AC-4AA5-B7B6-3FAAC3026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9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EE63-640F-4564-BF76-6AF343F64581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1D1D-64AC-4AA5-B7B6-3FAAC3026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EE63-640F-4564-BF76-6AF343F64581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1D1D-64AC-4AA5-B7B6-3FAAC3026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0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EE63-640F-4564-BF76-6AF343F64581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1D1D-64AC-4AA5-B7B6-3FAAC3026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6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EE63-640F-4564-BF76-6AF343F64581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1D1D-64AC-4AA5-B7B6-3FAAC3026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2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EE63-640F-4564-BF76-6AF343F64581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1D1D-64AC-4AA5-B7B6-3FAAC3026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1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EE63-640F-4564-BF76-6AF343F64581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1D1D-64AC-4AA5-B7B6-3FAAC3026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4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EE63-640F-4564-BF76-6AF343F64581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1D1D-64AC-4AA5-B7B6-3FAAC3026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EE63-640F-4564-BF76-6AF343F64581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1D1D-64AC-4AA5-B7B6-3FAAC3026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4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EE63-640F-4564-BF76-6AF343F64581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1D1D-64AC-4AA5-B7B6-3FAAC3026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3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9EE63-640F-4564-BF76-6AF343F64581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71D1D-64AC-4AA5-B7B6-3FAAC3026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9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United Technologies Aerospace Systems Target Deployment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SHARE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Based Targets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826280" y="2634883"/>
            <a:ext cx="1392662" cy="1305543"/>
            <a:chOff x="4355068" y="3266456"/>
            <a:chExt cx="1392662" cy="1305543"/>
          </a:xfrm>
        </p:grpSpPr>
        <p:sp>
          <p:nvSpPr>
            <p:cNvPr id="7" name="Cube 6"/>
            <p:cNvSpPr/>
            <p:nvPr/>
          </p:nvSpPr>
          <p:spPr>
            <a:xfrm>
              <a:off x="4421124" y="3266456"/>
              <a:ext cx="1216152" cy="1216152"/>
            </a:xfrm>
            <a:prstGeom prst="cub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76800" y="3505200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 </a:t>
              </a:r>
              <a:r>
                <a:rPr lang="en-US" b="1" dirty="0" err="1" smtClean="0"/>
                <a:t>ft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 rot="5400000">
              <a:off x="4285497" y="4133097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 </a:t>
              </a:r>
              <a:r>
                <a:rPr lang="en-US" b="1" dirty="0" err="1" smtClean="0"/>
                <a:t>ft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 rot="19021346">
              <a:off x="5239257" y="4002712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 </a:t>
              </a:r>
              <a:r>
                <a:rPr lang="en-US" b="1" dirty="0" err="1" smtClean="0"/>
                <a:t>ft</a:t>
              </a:r>
              <a:endParaRPr lang="en-US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1168" y="4202668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Disturbed Earth Scenario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519612" y="2743200"/>
            <a:ext cx="3786188" cy="2980616"/>
            <a:chOff x="4267200" y="2276374"/>
            <a:chExt cx="3786188" cy="29806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2276374"/>
              <a:ext cx="3786188" cy="29806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980" y="3459273"/>
              <a:ext cx="824415" cy="61481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120927" y="3821668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 </a:t>
              </a:r>
              <a:r>
                <a:rPr lang="en-US" b="1" dirty="0" err="1" smtClean="0"/>
                <a:t>ft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5580897" y="3498571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 </a:t>
              </a:r>
              <a:r>
                <a:rPr lang="en-US" b="1" dirty="0" err="1" smtClean="0"/>
                <a:t>ft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15200" y="4724400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12 </a:t>
              </a:r>
              <a:r>
                <a:rPr lang="en-US" b="1" dirty="0" err="1" smtClean="0"/>
                <a:t>ft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4215320" y="2549691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10 </a:t>
              </a:r>
              <a:r>
                <a:rPr lang="en-US" b="1" dirty="0" err="1" smtClean="0"/>
                <a:t>ft</a:t>
              </a:r>
              <a:endParaRPr lang="en-US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824412" y="5800826"/>
            <a:ext cx="317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Tarp and Fertilizer Scenario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8" y="2091708"/>
            <a:ext cx="1228725" cy="981075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6412706" y="2091708"/>
            <a:ext cx="469106" cy="18041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02879" y="1676400"/>
            <a:ext cx="2756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Fertilizer from Home Depot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pecTIR_Cones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760413"/>
            <a:ext cx="9432926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92100" y="242888"/>
            <a:ext cx="3759200" cy="968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u="sng"/>
              <a:t>Conesus In-Water Targets</a:t>
            </a:r>
          </a:p>
          <a:p>
            <a:pPr>
              <a:lnSpc>
                <a:spcPct val="120000"/>
              </a:lnSpc>
            </a:pPr>
            <a:r>
              <a:rPr lang="en-US"/>
              <a:t>   </a:t>
            </a:r>
            <a:r>
              <a:rPr lang="en-US">
                <a:solidFill>
                  <a:schemeClr val="accent2"/>
                </a:solidFill>
              </a:rPr>
              <a:t>SpecTIR  </a:t>
            </a:r>
            <a:r>
              <a:rPr lang="en-US" sz="1400">
                <a:solidFill>
                  <a:schemeClr val="accent2"/>
                </a:solidFill>
              </a:rPr>
              <a:t>2300 feet Above MSL</a:t>
            </a:r>
          </a:p>
        </p:txBody>
      </p:sp>
    </p:spTree>
    <p:extLst>
      <p:ext uri="{BB962C8B-B14F-4D97-AF65-F5344CB8AC3E}">
        <p14:creationId xmlns:p14="http://schemas.microsoft.com/office/powerpoint/2010/main" val="32673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Based Target Grid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6435" y="1702107"/>
            <a:ext cx="8946573" cy="5021858"/>
            <a:chOff x="166435" y="1702107"/>
            <a:chExt cx="8946573" cy="5021858"/>
          </a:xfrm>
        </p:grpSpPr>
        <p:sp>
          <p:nvSpPr>
            <p:cNvPr id="19" name="TextBox 18"/>
            <p:cNvSpPr txBox="1"/>
            <p:nvPr/>
          </p:nvSpPr>
          <p:spPr>
            <a:xfrm>
              <a:off x="166435" y="1796534"/>
              <a:ext cx="28739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Targets secured and floating </a:t>
              </a:r>
            </a:p>
            <a:p>
              <a:r>
                <a:rPr lang="en-US" dirty="0" smtClean="0"/>
                <a:t>on the waters surface (S)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91200" y="5943600"/>
              <a:ext cx="23575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Targets secured and </a:t>
              </a:r>
            </a:p>
            <a:p>
              <a:r>
                <a:rPr lang="en-US" dirty="0" smtClean="0"/>
                <a:t>submerged 1-2 feet (D)</a:t>
              </a:r>
              <a:endParaRPr lang="en-US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3276600" y="4876800"/>
              <a:ext cx="2514600" cy="12841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365171" y="4876800"/>
              <a:ext cx="1426029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595257" y="4876800"/>
              <a:ext cx="576943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629400" y="4245429"/>
              <a:ext cx="76200" cy="16981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2667000" y="3897086"/>
              <a:ext cx="914400" cy="914400"/>
            </a:xfrm>
            <a:prstGeom prst="ellipse">
              <a:avLst/>
            </a:prstGeom>
            <a:pattFill prst="lgCheck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2667000" y="2525486"/>
              <a:ext cx="914400" cy="914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886200" y="3897086"/>
              <a:ext cx="914400" cy="914400"/>
            </a:xfrm>
            <a:prstGeom prst="ellipse">
              <a:avLst/>
            </a:prstGeom>
            <a:pattFill prst="lgCheck">
              <a:fgClr>
                <a:schemeClr val="accent3">
                  <a:lumMod val="5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3886200" y="2525486"/>
              <a:ext cx="914400" cy="9144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5105400" y="3897086"/>
              <a:ext cx="914400" cy="914400"/>
            </a:xfrm>
            <a:prstGeom prst="ellipse">
              <a:avLst/>
            </a:prstGeom>
            <a:pattFill prst="lgCheck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5138057" y="2525486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76400" y="3113314"/>
              <a:ext cx="914400" cy="11321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</a:t>
              </a: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172200" y="3113314"/>
              <a:ext cx="914400" cy="1077686"/>
            </a:xfrm>
            <a:prstGeom prst="roundRect">
              <a:avLst/>
            </a:prstGeom>
            <a:pattFill prst="lgCheck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47" name="Straight Arrow Connector 46"/>
            <p:cNvCxnSpPr>
              <a:stCxn id="19" idx="3"/>
            </p:cNvCxnSpPr>
            <p:nvPr/>
          </p:nvCxnSpPr>
          <p:spPr>
            <a:xfrm>
              <a:off x="3040363" y="2119700"/>
              <a:ext cx="146008" cy="318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9" idx="3"/>
            </p:cNvCxnSpPr>
            <p:nvPr/>
          </p:nvCxnSpPr>
          <p:spPr>
            <a:xfrm flipH="1">
              <a:off x="2133607" y="2119700"/>
              <a:ext cx="906756" cy="8629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9" idx="3"/>
            </p:cNvCxnSpPr>
            <p:nvPr/>
          </p:nvCxnSpPr>
          <p:spPr>
            <a:xfrm>
              <a:off x="3040363" y="2119700"/>
              <a:ext cx="922040" cy="4057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9" idx="3"/>
            </p:cNvCxnSpPr>
            <p:nvPr/>
          </p:nvCxnSpPr>
          <p:spPr>
            <a:xfrm>
              <a:off x="3040363" y="2119700"/>
              <a:ext cx="2217437" cy="4057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25954" y="6110960"/>
              <a:ext cx="1069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Shoreline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62944" y="1909718"/>
              <a:ext cx="1289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Open water</a:t>
              </a:r>
              <a:endParaRPr lang="en-US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1614284" y="5809565"/>
              <a:ext cx="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8763000" y="1702107"/>
              <a:ext cx="0" cy="8490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290265" y="3886200"/>
              <a:ext cx="1822743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3</a:t>
              </a:r>
              <a:r>
                <a:rPr lang="en-US" sz="1600" dirty="0" smtClean="0"/>
                <a:t> 18” Buoys</a:t>
              </a:r>
            </a:p>
            <a:p>
              <a:r>
                <a:rPr lang="en-US" sz="1600" b="1" dirty="0" smtClean="0"/>
                <a:t>3 </a:t>
              </a:r>
              <a:r>
                <a:rPr lang="en-US" sz="1600" dirty="0" smtClean="0"/>
                <a:t>24” Concave Wire</a:t>
              </a:r>
            </a:p>
            <a:p>
              <a:r>
                <a:rPr lang="en-US" sz="1600" b="1" dirty="0"/>
                <a:t> </a:t>
              </a:r>
              <a:r>
                <a:rPr lang="en-US" sz="1600" b="1" dirty="0" smtClean="0"/>
                <a:t>   </a:t>
              </a:r>
              <a:r>
                <a:rPr lang="en-US" sz="1600" dirty="0" smtClean="0"/>
                <a:t>Shells</a:t>
              </a:r>
              <a:endParaRPr lang="en-US" sz="1600" b="1" dirty="0" smtClean="0"/>
            </a:p>
            <a:p>
              <a:r>
                <a:rPr lang="en-US" sz="1600" b="1" dirty="0" smtClean="0"/>
                <a:t>2</a:t>
              </a:r>
              <a:r>
                <a:rPr lang="en-US" sz="1600" dirty="0" smtClean="0"/>
                <a:t> Rectangular</a:t>
              </a:r>
            </a:p>
            <a:p>
              <a:r>
                <a:rPr lang="en-US" sz="1600" dirty="0"/>
                <a:t> </a:t>
              </a:r>
              <a:r>
                <a:rPr lang="en-US" sz="1600" dirty="0" smtClean="0"/>
                <a:t>   Laundry Baskets</a:t>
              </a:r>
            </a:p>
            <a:p>
              <a:r>
                <a:rPr lang="en-US" sz="1600" b="1" dirty="0" smtClean="0"/>
                <a:t>8 </a:t>
              </a:r>
              <a:r>
                <a:rPr lang="en-US" sz="1600" dirty="0" smtClean="0"/>
                <a:t>Anchors: Cement </a:t>
              </a:r>
            </a:p>
            <a:p>
              <a:r>
                <a:rPr lang="en-US" sz="1600" dirty="0"/>
                <a:t> </a:t>
              </a:r>
              <a:r>
                <a:rPr lang="en-US" sz="1600" dirty="0" smtClean="0"/>
                <a:t>   Blocks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09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Conesus Lake: Target Layout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7963866" cy="4525963"/>
          </a:xfrm>
        </p:spPr>
      </p:pic>
      <p:sp>
        <p:nvSpPr>
          <p:cNvPr id="17" name="Rounded Rectangle 16"/>
          <p:cNvSpPr>
            <a:spLocks/>
          </p:cNvSpPr>
          <p:nvPr/>
        </p:nvSpPr>
        <p:spPr>
          <a:xfrm>
            <a:off x="5943600" y="2743200"/>
            <a:ext cx="8572" cy="10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 rot="21211810">
            <a:off x="4797878" y="3886200"/>
            <a:ext cx="718456" cy="277586"/>
            <a:chOff x="4797878" y="3733800"/>
            <a:chExt cx="718456" cy="277586"/>
          </a:xfrm>
        </p:grpSpPr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4912178" y="3897086"/>
              <a:ext cx="114300" cy="114300"/>
            </a:xfrm>
            <a:prstGeom prst="ellipse">
              <a:avLst/>
            </a:prstGeom>
            <a:pattFill prst="lgCheck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4912178" y="3733800"/>
              <a:ext cx="114300" cy="1143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5080907" y="3897086"/>
              <a:ext cx="114300" cy="114300"/>
            </a:xfrm>
            <a:prstGeom prst="ellipse">
              <a:avLst/>
            </a:prstGeom>
            <a:pattFill prst="lgCheck">
              <a:fgClr>
                <a:schemeClr val="accent3">
                  <a:lumMod val="5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5080907" y="3733800"/>
              <a:ext cx="114300" cy="1143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265964" y="3897086"/>
              <a:ext cx="114300" cy="114300"/>
            </a:xfrm>
            <a:prstGeom prst="ellipse">
              <a:avLst/>
            </a:prstGeom>
            <a:pattFill prst="lgCheck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5265964" y="3733800"/>
              <a:ext cx="114300" cy="1143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>
              <a:spLocks noChangeAspect="1"/>
            </p:cNvSpPr>
            <p:nvPr/>
          </p:nvSpPr>
          <p:spPr>
            <a:xfrm>
              <a:off x="4797878" y="3804557"/>
              <a:ext cx="114300" cy="1415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>
              <a:spLocks noChangeAspect="1"/>
            </p:cNvSpPr>
            <p:nvPr/>
          </p:nvSpPr>
          <p:spPr>
            <a:xfrm>
              <a:off x="5402034" y="3804557"/>
              <a:ext cx="114300" cy="134712"/>
            </a:xfrm>
            <a:prstGeom prst="roundRect">
              <a:avLst/>
            </a:prstGeom>
            <a:pattFill prst="lgCheck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93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108</Words>
  <Application>Microsoft Office PowerPoint</Application>
  <PresentationFormat>On-screen Show (4:3)</PresentationFormat>
  <Paragraphs>38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United Technologies Aerospace Systems Target Deployment</vt:lpstr>
      <vt:lpstr>Ground Based Targets</vt:lpstr>
      <vt:lpstr>PowerPoint Presentation</vt:lpstr>
      <vt:lpstr>Water Based Target Grid</vt:lpstr>
      <vt:lpstr>Conesus Lake: Target Layout</vt:lpstr>
    </vt:vector>
  </TitlesOfParts>
  <Company>Goodrich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heather.griffith</dc:creator>
  <cp:lastModifiedBy>NinaRaqueno</cp:lastModifiedBy>
  <cp:revision>16</cp:revision>
  <dcterms:created xsi:type="dcterms:W3CDTF">2012-08-29T20:19:10Z</dcterms:created>
  <dcterms:modified xsi:type="dcterms:W3CDTF">2013-03-25T12:57:47Z</dcterms:modified>
</cp:coreProperties>
</file>