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26"/>
  </p:notesMasterIdLst>
  <p:sldIdLst>
    <p:sldId id="256" r:id="rId2"/>
    <p:sldId id="257" r:id="rId3"/>
    <p:sldId id="280" r:id="rId4"/>
    <p:sldId id="261" r:id="rId5"/>
    <p:sldId id="262" r:id="rId6"/>
    <p:sldId id="260" r:id="rId7"/>
    <p:sldId id="263" r:id="rId8"/>
    <p:sldId id="264" r:id="rId9"/>
    <p:sldId id="265" r:id="rId10"/>
    <p:sldId id="275" r:id="rId11"/>
    <p:sldId id="279" r:id="rId12"/>
    <p:sldId id="267" r:id="rId13"/>
    <p:sldId id="268" r:id="rId14"/>
    <p:sldId id="258" r:id="rId15"/>
    <p:sldId id="278" r:id="rId16"/>
    <p:sldId id="281" r:id="rId17"/>
    <p:sldId id="269" r:id="rId18"/>
    <p:sldId id="271" r:id="rId19"/>
    <p:sldId id="272" r:id="rId20"/>
    <p:sldId id="277" r:id="rId21"/>
    <p:sldId id="276" r:id="rId22"/>
    <p:sldId id="270" r:id="rId23"/>
    <p:sldId id="273" r:id="rId24"/>
    <p:sldId id="274" r:id="rId25"/>
  </p:sldIdLst>
  <p:sldSz cx="17337088" cy="97520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82874" autoAdjust="0"/>
  </p:normalViewPr>
  <p:slideViewPr>
    <p:cSldViewPr snapToGrid="0">
      <p:cViewPr>
        <p:scale>
          <a:sx n="68" d="100"/>
          <a:sy n="68" d="100"/>
        </p:scale>
        <p:origin x="-114" y="-330"/>
      </p:cViewPr>
      <p:guideLst>
        <p:guide orient="horz" pos="3071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'Level 3'!$B$1</c:f>
              <c:strCache>
                <c:ptCount val="1"/>
                <c:pt idx="0">
                  <c:v>ITT</c:v>
                </c:pt>
              </c:strCache>
            </c:strRef>
          </c:tx>
          <c:spPr>
            <a:ln w="190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'Level 3'!$A:$A</c:f>
              <c:strCache>
                <c:ptCount val="2151"/>
                <c:pt idx="0">
                  <c:v>350	</c:v>
                </c:pt>
                <c:pt idx="1">
                  <c:v>351	</c:v>
                </c:pt>
                <c:pt idx="2">
                  <c:v>352	</c:v>
                </c:pt>
                <c:pt idx="3">
                  <c:v>353	</c:v>
                </c:pt>
                <c:pt idx="4">
                  <c:v>354	</c:v>
                </c:pt>
                <c:pt idx="5">
                  <c:v>355	</c:v>
                </c:pt>
                <c:pt idx="6">
                  <c:v>356	</c:v>
                </c:pt>
                <c:pt idx="7">
                  <c:v>357	</c:v>
                </c:pt>
                <c:pt idx="8">
                  <c:v>358	</c:v>
                </c:pt>
                <c:pt idx="9">
                  <c:v>359	</c:v>
                </c:pt>
                <c:pt idx="10">
                  <c:v>360	</c:v>
                </c:pt>
                <c:pt idx="11">
                  <c:v>361	</c:v>
                </c:pt>
                <c:pt idx="12">
                  <c:v>362	</c:v>
                </c:pt>
                <c:pt idx="13">
                  <c:v>363	</c:v>
                </c:pt>
                <c:pt idx="14">
                  <c:v>364	</c:v>
                </c:pt>
                <c:pt idx="15">
                  <c:v>365	</c:v>
                </c:pt>
                <c:pt idx="16">
                  <c:v>366	</c:v>
                </c:pt>
                <c:pt idx="17">
                  <c:v>367	</c:v>
                </c:pt>
                <c:pt idx="18">
                  <c:v>368	</c:v>
                </c:pt>
                <c:pt idx="19">
                  <c:v>369	</c:v>
                </c:pt>
                <c:pt idx="20">
                  <c:v>370	</c:v>
                </c:pt>
                <c:pt idx="21">
                  <c:v>371	</c:v>
                </c:pt>
                <c:pt idx="22">
                  <c:v>372	</c:v>
                </c:pt>
                <c:pt idx="23">
                  <c:v>373	</c:v>
                </c:pt>
                <c:pt idx="24">
                  <c:v>374	</c:v>
                </c:pt>
                <c:pt idx="25">
                  <c:v>375	</c:v>
                </c:pt>
                <c:pt idx="26">
                  <c:v>376	</c:v>
                </c:pt>
                <c:pt idx="27">
                  <c:v>377	</c:v>
                </c:pt>
                <c:pt idx="28">
                  <c:v>378	</c:v>
                </c:pt>
                <c:pt idx="29">
                  <c:v>379	</c:v>
                </c:pt>
                <c:pt idx="30">
                  <c:v>380	</c:v>
                </c:pt>
                <c:pt idx="31">
                  <c:v>381	</c:v>
                </c:pt>
                <c:pt idx="32">
                  <c:v>382	</c:v>
                </c:pt>
                <c:pt idx="33">
                  <c:v>383	</c:v>
                </c:pt>
                <c:pt idx="34">
                  <c:v>384	</c:v>
                </c:pt>
                <c:pt idx="35">
                  <c:v>385	</c:v>
                </c:pt>
                <c:pt idx="36">
                  <c:v>386	</c:v>
                </c:pt>
                <c:pt idx="37">
                  <c:v>387	</c:v>
                </c:pt>
                <c:pt idx="38">
                  <c:v>388	</c:v>
                </c:pt>
                <c:pt idx="39">
                  <c:v>389	</c:v>
                </c:pt>
                <c:pt idx="40">
                  <c:v>390	</c:v>
                </c:pt>
                <c:pt idx="41">
                  <c:v>391	</c:v>
                </c:pt>
                <c:pt idx="42">
                  <c:v>392	</c:v>
                </c:pt>
                <c:pt idx="43">
                  <c:v>393	</c:v>
                </c:pt>
                <c:pt idx="44">
                  <c:v>394	</c:v>
                </c:pt>
                <c:pt idx="45">
                  <c:v>395	</c:v>
                </c:pt>
                <c:pt idx="46">
                  <c:v>396	</c:v>
                </c:pt>
                <c:pt idx="47">
                  <c:v>397	</c:v>
                </c:pt>
                <c:pt idx="48">
                  <c:v>398	</c:v>
                </c:pt>
                <c:pt idx="49">
                  <c:v>399	</c:v>
                </c:pt>
                <c:pt idx="50">
                  <c:v>400	</c:v>
                </c:pt>
                <c:pt idx="51">
                  <c:v>401	</c:v>
                </c:pt>
                <c:pt idx="52">
                  <c:v>402	</c:v>
                </c:pt>
                <c:pt idx="53">
                  <c:v>403	</c:v>
                </c:pt>
                <c:pt idx="54">
                  <c:v>404	</c:v>
                </c:pt>
                <c:pt idx="55">
                  <c:v>405	</c:v>
                </c:pt>
                <c:pt idx="56">
                  <c:v>406	</c:v>
                </c:pt>
                <c:pt idx="57">
                  <c:v>407	</c:v>
                </c:pt>
                <c:pt idx="58">
                  <c:v>408	</c:v>
                </c:pt>
                <c:pt idx="59">
                  <c:v>409	</c:v>
                </c:pt>
                <c:pt idx="60">
                  <c:v>410	</c:v>
                </c:pt>
                <c:pt idx="61">
                  <c:v>411	</c:v>
                </c:pt>
                <c:pt idx="62">
                  <c:v>412	</c:v>
                </c:pt>
                <c:pt idx="63">
                  <c:v>413	</c:v>
                </c:pt>
                <c:pt idx="64">
                  <c:v>414	</c:v>
                </c:pt>
                <c:pt idx="65">
                  <c:v>415	</c:v>
                </c:pt>
                <c:pt idx="66">
                  <c:v>416	</c:v>
                </c:pt>
                <c:pt idx="67">
                  <c:v>417	</c:v>
                </c:pt>
                <c:pt idx="68">
                  <c:v>418	</c:v>
                </c:pt>
                <c:pt idx="69">
                  <c:v>419	</c:v>
                </c:pt>
                <c:pt idx="70">
                  <c:v>420	</c:v>
                </c:pt>
                <c:pt idx="71">
                  <c:v>421	</c:v>
                </c:pt>
                <c:pt idx="72">
                  <c:v>422	</c:v>
                </c:pt>
                <c:pt idx="73">
                  <c:v>423	</c:v>
                </c:pt>
                <c:pt idx="74">
                  <c:v>424	</c:v>
                </c:pt>
                <c:pt idx="75">
                  <c:v>425	</c:v>
                </c:pt>
                <c:pt idx="76">
                  <c:v>426	</c:v>
                </c:pt>
                <c:pt idx="77">
                  <c:v>427	</c:v>
                </c:pt>
                <c:pt idx="78">
                  <c:v>428	</c:v>
                </c:pt>
                <c:pt idx="79">
                  <c:v>429	</c:v>
                </c:pt>
                <c:pt idx="80">
                  <c:v>430	</c:v>
                </c:pt>
                <c:pt idx="81">
                  <c:v>431	</c:v>
                </c:pt>
                <c:pt idx="82">
                  <c:v>432	</c:v>
                </c:pt>
                <c:pt idx="83">
                  <c:v>433	</c:v>
                </c:pt>
                <c:pt idx="84">
                  <c:v>434	</c:v>
                </c:pt>
                <c:pt idx="85">
                  <c:v>435	</c:v>
                </c:pt>
                <c:pt idx="86">
                  <c:v>436	</c:v>
                </c:pt>
                <c:pt idx="87">
                  <c:v>437	</c:v>
                </c:pt>
                <c:pt idx="88">
                  <c:v>438	</c:v>
                </c:pt>
                <c:pt idx="89">
                  <c:v>439	</c:v>
                </c:pt>
                <c:pt idx="90">
                  <c:v>440	</c:v>
                </c:pt>
                <c:pt idx="91">
                  <c:v>441	</c:v>
                </c:pt>
                <c:pt idx="92">
                  <c:v>442	</c:v>
                </c:pt>
                <c:pt idx="93">
                  <c:v>443	</c:v>
                </c:pt>
                <c:pt idx="94">
                  <c:v>444	</c:v>
                </c:pt>
                <c:pt idx="95">
                  <c:v>445	</c:v>
                </c:pt>
                <c:pt idx="96">
                  <c:v>446	</c:v>
                </c:pt>
                <c:pt idx="97">
                  <c:v>447	</c:v>
                </c:pt>
                <c:pt idx="98">
                  <c:v>448	</c:v>
                </c:pt>
                <c:pt idx="99">
                  <c:v>449	</c:v>
                </c:pt>
                <c:pt idx="100">
                  <c:v>450	</c:v>
                </c:pt>
                <c:pt idx="101">
                  <c:v>451	</c:v>
                </c:pt>
                <c:pt idx="102">
                  <c:v>452	</c:v>
                </c:pt>
                <c:pt idx="103">
                  <c:v>453	</c:v>
                </c:pt>
                <c:pt idx="104">
                  <c:v>454	</c:v>
                </c:pt>
                <c:pt idx="105">
                  <c:v>455	</c:v>
                </c:pt>
                <c:pt idx="106">
                  <c:v>456	</c:v>
                </c:pt>
                <c:pt idx="107">
                  <c:v>457	</c:v>
                </c:pt>
                <c:pt idx="108">
                  <c:v>458	</c:v>
                </c:pt>
                <c:pt idx="109">
                  <c:v>459	</c:v>
                </c:pt>
                <c:pt idx="110">
                  <c:v>460	</c:v>
                </c:pt>
                <c:pt idx="111">
                  <c:v>461	</c:v>
                </c:pt>
                <c:pt idx="112">
                  <c:v>462	</c:v>
                </c:pt>
                <c:pt idx="113">
                  <c:v>463	</c:v>
                </c:pt>
                <c:pt idx="114">
                  <c:v>464	</c:v>
                </c:pt>
                <c:pt idx="115">
                  <c:v>465	</c:v>
                </c:pt>
                <c:pt idx="116">
                  <c:v>466	</c:v>
                </c:pt>
                <c:pt idx="117">
                  <c:v>467	</c:v>
                </c:pt>
                <c:pt idx="118">
                  <c:v>468	</c:v>
                </c:pt>
                <c:pt idx="119">
                  <c:v>469	</c:v>
                </c:pt>
                <c:pt idx="120">
                  <c:v>470	</c:v>
                </c:pt>
                <c:pt idx="121">
                  <c:v>471	</c:v>
                </c:pt>
                <c:pt idx="122">
                  <c:v>472	</c:v>
                </c:pt>
                <c:pt idx="123">
                  <c:v>473	</c:v>
                </c:pt>
                <c:pt idx="124">
                  <c:v>474	</c:v>
                </c:pt>
                <c:pt idx="125">
                  <c:v>475	</c:v>
                </c:pt>
                <c:pt idx="126">
                  <c:v>476	</c:v>
                </c:pt>
                <c:pt idx="127">
                  <c:v>477	</c:v>
                </c:pt>
                <c:pt idx="128">
                  <c:v>478	</c:v>
                </c:pt>
                <c:pt idx="129">
                  <c:v>479	</c:v>
                </c:pt>
                <c:pt idx="130">
                  <c:v>480	</c:v>
                </c:pt>
                <c:pt idx="131">
                  <c:v>481	</c:v>
                </c:pt>
                <c:pt idx="132">
                  <c:v>482	</c:v>
                </c:pt>
                <c:pt idx="133">
                  <c:v>483	</c:v>
                </c:pt>
                <c:pt idx="134">
                  <c:v>484	</c:v>
                </c:pt>
                <c:pt idx="135">
                  <c:v>485	</c:v>
                </c:pt>
                <c:pt idx="136">
                  <c:v>486	</c:v>
                </c:pt>
                <c:pt idx="137">
                  <c:v>487	</c:v>
                </c:pt>
                <c:pt idx="138">
                  <c:v>488	</c:v>
                </c:pt>
                <c:pt idx="139">
                  <c:v>489	</c:v>
                </c:pt>
                <c:pt idx="140">
                  <c:v>490	</c:v>
                </c:pt>
                <c:pt idx="141">
                  <c:v>491	</c:v>
                </c:pt>
                <c:pt idx="142">
                  <c:v>492	</c:v>
                </c:pt>
                <c:pt idx="143">
                  <c:v>493	</c:v>
                </c:pt>
                <c:pt idx="144">
                  <c:v>494	</c:v>
                </c:pt>
                <c:pt idx="145">
                  <c:v>495	</c:v>
                </c:pt>
                <c:pt idx="146">
                  <c:v>496	</c:v>
                </c:pt>
                <c:pt idx="147">
                  <c:v>497	</c:v>
                </c:pt>
                <c:pt idx="148">
                  <c:v>498	</c:v>
                </c:pt>
                <c:pt idx="149">
                  <c:v>499	</c:v>
                </c:pt>
                <c:pt idx="150">
                  <c:v>500	</c:v>
                </c:pt>
                <c:pt idx="151">
                  <c:v>501	</c:v>
                </c:pt>
                <c:pt idx="152">
                  <c:v>502	</c:v>
                </c:pt>
                <c:pt idx="153">
                  <c:v>503	</c:v>
                </c:pt>
                <c:pt idx="154">
                  <c:v>504	</c:v>
                </c:pt>
                <c:pt idx="155">
                  <c:v>505	</c:v>
                </c:pt>
                <c:pt idx="156">
                  <c:v>506	</c:v>
                </c:pt>
                <c:pt idx="157">
                  <c:v>507	</c:v>
                </c:pt>
                <c:pt idx="158">
                  <c:v>508	</c:v>
                </c:pt>
                <c:pt idx="159">
                  <c:v>509	</c:v>
                </c:pt>
                <c:pt idx="160">
                  <c:v>510	</c:v>
                </c:pt>
                <c:pt idx="161">
                  <c:v>511	</c:v>
                </c:pt>
                <c:pt idx="162">
                  <c:v>512	</c:v>
                </c:pt>
                <c:pt idx="163">
                  <c:v>513	</c:v>
                </c:pt>
                <c:pt idx="164">
                  <c:v>514	</c:v>
                </c:pt>
                <c:pt idx="165">
                  <c:v>515	</c:v>
                </c:pt>
                <c:pt idx="166">
                  <c:v>516	</c:v>
                </c:pt>
                <c:pt idx="167">
                  <c:v>517	</c:v>
                </c:pt>
                <c:pt idx="168">
                  <c:v>518	</c:v>
                </c:pt>
                <c:pt idx="169">
                  <c:v>519	</c:v>
                </c:pt>
                <c:pt idx="170">
                  <c:v>520	</c:v>
                </c:pt>
                <c:pt idx="171">
                  <c:v>521	</c:v>
                </c:pt>
                <c:pt idx="172">
                  <c:v>522	</c:v>
                </c:pt>
                <c:pt idx="173">
                  <c:v>523	</c:v>
                </c:pt>
                <c:pt idx="174">
                  <c:v>524	</c:v>
                </c:pt>
                <c:pt idx="175">
                  <c:v>525	</c:v>
                </c:pt>
                <c:pt idx="176">
                  <c:v>526	</c:v>
                </c:pt>
                <c:pt idx="177">
                  <c:v>527	</c:v>
                </c:pt>
                <c:pt idx="178">
                  <c:v>528	</c:v>
                </c:pt>
                <c:pt idx="179">
                  <c:v>529	</c:v>
                </c:pt>
                <c:pt idx="180">
                  <c:v>530	</c:v>
                </c:pt>
                <c:pt idx="181">
                  <c:v>531	</c:v>
                </c:pt>
                <c:pt idx="182">
                  <c:v>532	</c:v>
                </c:pt>
                <c:pt idx="183">
                  <c:v>533	</c:v>
                </c:pt>
                <c:pt idx="184">
                  <c:v>534	</c:v>
                </c:pt>
                <c:pt idx="185">
                  <c:v>535	</c:v>
                </c:pt>
                <c:pt idx="186">
                  <c:v>536	</c:v>
                </c:pt>
                <c:pt idx="187">
                  <c:v>537	</c:v>
                </c:pt>
                <c:pt idx="188">
                  <c:v>538	</c:v>
                </c:pt>
                <c:pt idx="189">
                  <c:v>539	</c:v>
                </c:pt>
                <c:pt idx="190">
                  <c:v>540	</c:v>
                </c:pt>
                <c:pt idx="191">
                  <c:v>541	</c:v>
                </c:pt>
                <c:pt idx="192">
                  <c:v>542	</c:v>
                </c:pt>
                <c:pt idx="193">
                  <c:v>543	</c:v>
                </c:pt>
                <c:pt idx="194">
                  <c:v>544	</c:v>
                </c:pt>
                <c:pt idx="195">
                  <c:v>545	</c:v>
                </c:pt>
                <c:pt idx="196">
                  <c:v>546	</c:v>
                </c:pt>
                <c:pt idx="197">
                  <c:v>547	</c:v>
                </c:pt>
                <c:pt idx="198">
                  <c:v>548	</c:v>
                </c:pt>
                <c:pt idx="199">
                  <c:v>549	</c:v>
                </c:pt>
                <c:pt idx="200">
                  <c:v>550	</c:v>
                </c:pt>
                <c:pt idx="201">
                  <c:v>551	</c:v>
                </c:pt>
                <c:pt idx="202">
                  <c:v>552	</c:v>
                </c:pt>
                <c:pt idx="203">
                  <c:v>553	</c:v>
                </c:pt>
                <c:pt idx="204">
                  <c:v>554	</c:v>
                </c:pt>
                <c:pt idx="205">
                  <c:v>555	</c:v>
                </c:pt>
                <c:pt idx="206">
                  <c:v>556	</c:v>
                </c:pt>
                <c:pt idx="207">
                  <c:v>557	</c:v>
                </c:pt>
                <c:pt idx="208">
                  <c:v>558	</c:v>
                </c:pt>
                <c:pt idx="209">
                  <c:v>559	</c:v>
                </c:pt>
                <c:pt idx="210">
                  <c:v>560	</c:v>
                </c:pt>
                <c:pt idx="211">
                  <c:v>561	</c:v>
                </c:pt>
                <c:pt idx="212">
                  <c:v>562	</c:v>
                </c:pt>
                <c:pt idx="213">
                  <c:v>563	</c:v>
                </c:pt>
                <c:pt idx="214">
                  <c:v>564	</c:v>
                </c:pt>
                <c:pt idx="215">
                  <c:v>565	</c:v>
                </c:pt>
                <c:pt idx="216">
                  <c:v>566	</c:v>
                </c:pt>
                <c:pt idx="217">
                  <c:v>567	</c:v>
                </c:pt>
                <c:pt idx="218">
                  <c:v>568	</c:v>
                </c:pt>
                <c:pt idx="219">
                  <c:v>569	</c:v>
                </c:pt>
                <c:pt idx="220">
                  <c:v>570	</c:v>
                </c:pt>
                <c:pt idx="221">
                  <c:v>571	</c:v>
                </c:pt>
                <c:pt idx="222">
                  <c:v>572	</c:v>
                </c:pt>
                <c:pt idx="223">
                  <c:v>573	</c:v>
                </c:pt>
                <c:pt idx="224">
                  <c:v>574	</c:v>
                </c:pt>
                <c:pt idx="225">
                  <c:v>575	</c:v>
                </c:pt>
                <c:pt idx="226">
                  <c:v>576	</c:v>
                </c:pt>
                <c:pt idx="227">
                  <c:v>577	</c:v>
                </c:pt>
                <c:pt idx="228">
                  <c:v>578	</c:v>
                </c:pt>
                <c:pt idx="229">
                  <c:v>579	</c:v>
                </c:pt>
                <c:pt idx="230">
                  <c:v>580	</c:v>
                </c:pt>
                <c:pt idx="231">
                  <c:v>581	</c:v>
                </c:pt>
                <c:pt idx="232">
                  <c:v>582	</c:v>
                </c:pt>
                <c:pt idx="233">
                  <c:v>583	</c:v>
                </c:pt>
                <c:pt idx="234">
                  <c:v>584	</c:v>
                </c:pt>
                <c:pt idx="235">
                  <c:v>585	</c:v>
                </c:pt>
                <c:pt idx="236">
                  <c:v>586	</c:v>
                </c:pt>
                <c:pt idx="237">
                  <c:v>587	</c:v>
                </c:pt>
                <c:pt idx="238">
                  <c:v>588	</c:v>
                </c:pt>
                <c:pt idx="239">
                  <c:v>589	</c:v>
                </c:pt>
                <c:pt idx="240">
                  <c:v>590	</c:v>
                </c:pt>
                <c:pt idx="241">
                  <c:v>591	</c:v>
                </c:pt>
                <c:pt idx="242">
                  <c:v>592	</c:v>
                </c:pt>
                <c:pt idx="243">
                  <c:v>593	</c:v>
                </c:pt>
                <c:pt idx="244">
                  <c:v>594	</c:v>
                </c:pt>
                <c:pt idx="245">
                  <c:v>595	</c:v>
                </c:pt>
                <c:pt idx="246">
                  <c:v>596	</c:v>
                </c:pt>
                <c:pt idx="247">
                  <c:v>597	</c:v>
                </c:pt>
                <c:pt idx="248">
                  <c:v>598	</c:v>
                </c:pt>
                <c:pt idx="249">
                  <c:v>599	</c:v>
                </c:pt>
                <c:pt idx="250">
                  <c:v>600	</c:v>
                </c:pt>
                <c:pt idx="251">
                  <c:v>601	</c:v>
                </c:pt>
                <c:pt idx="252">
                  <c:v>602	</c:v>
                </c:pt>
                <c:pt idx="253">
                  <c:v>603	</c:v>
                </c:pt>
                <c:pt idx="254">
                  <c:v>604	</c:v>
                </c:pt>
                <c:pt idx="255">
                  <c:v>605	</c:v>
                </c:pt>
                <c:pt idx="256">
                  <c:v>606	</c:v>
                </c:pt>
                <c:pt idx="257">
                  <c:v>607	</c:v>
                </c:pt>
                <c:pt idx="258">
                  <c:v>608	</c:v>
                </c:pt>
                <c:pt idx="259">
                  <c:v>609	</c:v>
                </c:pt>
                <c:pt idx="260">
                  <c:v>610	</c:v>
                </c:pt>
                <c:pt idx="261">
                  <c:v>611	</c:v>
                </c:pt>
                <c:pt idx="262">
                  <c:v>612	</c:v>
                </c:pt>
                <c:pt idx="263">
                  <c:v>613	</c:v>
                </c:pt>
                <c:pt idx="264">
                  <c:v>614	</c:v>
                </c:pt>
                <c:pt idx="265">
                  <c:v>615	</c:v>
                </c:pt>
                <c:pt idx="266">
                  <c:v>616	</c:v>
                </c:pt>
                <c:pt idx="267">
                  <c:v>617	</c:v>
                </c:pt>
                <c:pt idx="268">
                  <c:v>618	</c:v>
                </c:pt>
                <c:pt idx="269">
                  <c:v>619	</c:v>
                </c:pt>
                <c:pt idx="270">
                  <c:v>620	</c:v>
                </c:pt>
                <c:pt idx="271">
                  <c:v>621	</c:v>
                </c:pt>
                <c:pt idx="272">
                  <c:v>622	</c:v>
                </c:pt>
                <c:pt idx="273">
                  <c:v>623	</c:v>
                </c:pt>
                <c:pt idx="274">
                  <c:v>624	</c:v>
                </c:pt>
                <c:pt idx="275">
                  <c:v>625	</c:v>
                </c:pt>
                <c:pt idx="276">
                  <c:v>626	</c:v>
                </c:pt>
                <c:pt idx="277">
                  <c:v>627	</c:v>
                </c:pt>
                <c:pt idx="278">
                  <c:v>628	</c:v>
                </c:pt>
                <c:pt idx="279">
                  <c:v>629	</c:v>
                </c:pt>
                <c:pt idx="280">
                  <c:v>630	</c:v>
                </c:pt>
                <c:pt idx="281">
                  <c:v>631	</c:v>
                </c:pt>
                <c:pt idx="282">
                  <c:v>632	</c:v>
                </c:pt>
                <c:pt idx="283">
                  <c:v>633	</c:v>
                </c:pt>
                <c:pt idx="284">
                  <c:v>634	</c:v>
                </c:pt>
                <c:pt idx="285">
                  <c:v>635	</c:v>
                </c:pt>
                <c:pt idx="286">
                  <c:v>636	</c:v>
                </c:pt>
                <c:pt idx="287">
                  <c:v>637	</c:v>
                </c:pt>
                <c:pt idx="288">
                  <c:v>638	</c:v>
                </c:pt>
                <c:pt idx="289">
                  <c:v>639	</c:v>
                </c:pt>
                <c:pt idx="290">
                  <c:v>640	</c:v>
                </c:pt>
                <c:pt idx="291">
                  <c:v>641	</c:v>
                </c:pt>
                <c:pt idx="292">
                  <c:v>642	</c:v>
                </c:pt>
                <c:pt idx="293">
                  <c:v>643	</c:v>
                </c:pt>
                <c:pt idx="294">
                  <c:v>644	</c:v>
                </c:pt>
                <c:pt idx="295">
                  <c:v>645	</c:v>
                </c:pt>
                <c:pt idx="296">
                  <c:v>646	</c:v>
                </c:pt>
                <c:pt idx="297">
                  <c:v>647	</c:v>
                </c:pt>
                <c:pt idx="298">
                  <c:v>648	</c:v>
                </c:pt>
                <c:pt idx="299">
                  <c:v>649	</c:v>
                </c:pt>
                <c:pt idx="300">
                  <c:v>650	</c:v>
                </c:pt>
                <c:pt idx="301">
                  <c:v>651	</c:v>
                </c:pt>
                <c:pt idx="302">
                  <c:v>652	</c:v>
                </c:pt>
                <c:pt idx="303">
                  <c:v>653	</c:v>
                </c:pt>
                <c:pt idx="304">
                  <c:v>654	</c:v>
                </c:pt>
                <c:pt idx="305">
                  <c:v>655	</c:v>
                </c:pt>
                <c:pt idx="306">
                  <c:v>656	</c:v>
                </c:pt>
                <c:pt idx="307">
                  <c:v>657	</c:v>
                </c:pt>
                <c:pt idx="308">
                  <c:v>658	</c:v>
                </c:pt>
                <c:pt idx="309">
                  <c:v>659	</c:v>
                </c:pt>
                <c:pt idx="310">
                  <c:v>660	</c:v>
                </c:pt>
                <c:pt idx="311">
                  <c:v>661	</c:v>
                </c:pt>
                <c:pt idx="312">
                  <c:v>662	</c:v>
                </c:pt>
                <c:pt idx="313">
                  <c:v>663	</c:v>
                </c:pt>
                <c:pt idx="314">
                  <c:v>664	</c:v>
                </c:pt>
                <c:pt idx="315">
                  <c:v>665	</c:v>
                </c:pt>
                <c:pt idx="316">
                  <c:v>666	</c:v>
                </c:pt>
                <c:pt idx="317">
                  <c:v>667	</c:v>
                </c:pt>
                <c:pt idx="318">
                  <c:v>668	</c:v>
                </c:pt>
                <c:pt idx="319">
                  <c:v>669	</c:v>
                </c:pt>
                <c:pt idx="320">
                  <c:v>670	</c:v>
                </c:pt>
                <c:pt idx="321">
                  <c:v>671	</c:v>
                </c:pt>
                <c:pt idx="322">
                  <c:v>672	</c:v>
                </c:pt>
                <c:pt idx="323">
                  <c:v>673	</c:v>
                </c:pt>
                <c:pt idx="324">
                  <c:v>674	</c:v>
                </c:pt>
                <c:pt idx="325">
                  <c:v>675	</c:v>
                </c:pt>
                <c:pt idx="326">
                  <c:v>676	</c:v>
                </c:pt>
                <c:pt idx="327">
                  <c:v>677	</c:v>
                </c:pt>
                <c:pt idx="328">
                  <c:v>678	</c:v>
                </c:pt>
                <c:pt idx="329">
                  <c:v>679	</c:v>
                </c:pt>
                <c:pt idx="330">
                  <c:v>680	</c:v>
                </c:pt>
                <c:pt idx="331">
                  <c:v>681	</c:v>
                </c:pt>
                <c:pt idx="332">
                  <c:v>682	</c:v>
                </c:pt>
                <c:pt idx="333">
                  <c:v>683	</c:v>
                </c:pt>
                <c:pt idx="334">
                  <c:v>684	</c:v>
                </c:pt>
                <c:pt idx="335">
                  <c:v>685	</c:v>
                </c:pt>
                <c:pt idx="336">
                  <c:v>686	</c:v>
                </c:pt>
                <c:pt idx="337">
                  <c:v>687	</c:v>
                </c:pt>
                <c:pt idx="338">
                  <c:v>688	</c:v>
                </c:pt>
                <c:pt idx="339">
                  <c:v>689	</c:v>
                </c:pt>
                <c:pt idx="340">
                  <c:v>690	</c:v>
                </c:pt>
                <c:pt idx="341">
                  <c:v>691	</c:v>
                </c:pt>
                <c:pt idx="342">
                  <c:v>692	</c:v>
                </c:pt>
                <c:pt idx="343">
                  <c:v>693	</c:v>
                </c:pt>
                <c:pt idx="344">
                  <c:v>694	</c:v>
                </c:pt>
                <c:pt idx="345">
                  <c:v>695	</c:v>
                </c:pt>
                <c:pt idx="346">
                  <c:v>696	</c:v>
                </c:pt>
                <c:pt idx="347">
                  <c:v>697	</c:v>
                </c:pt>
                <c:pt idx="348">
                  <c:v>698	</c:v>
                </c:pt>
                <c:pt idx="349">
                  <c:v>699	</c:v>
                </c:pt>
                <c:pt idx="350">
                  <c:v>700	</c:v>
                </c:pt>
                <c:pt idx="351">
                  <c:v>701	</c:v>
                </c:pt>
                <c:pt idx="352">
                  <c:v>702	</c:v>
                </c:pt>
                <c:pt idx="353">
                  <c:v>703	</c:v>
                </c:pt>
                <c:pt idx="354">
                  <c:v>704	</c:v>
                </c:pt>
                <c:pt idx="355">
                  <c:v>705	</c:v>
                </c:pt>
                <c:pt idx="356">
                  <c:v>706	</c:v>
                </c:pt>
                <c:pt idx="357">
                  <c:v>707	</c:v>
                </c:pt>
                <c:pt idx="358">
                  <c:v>708	</c:v>
                </c:pt>
                <c:pt idx="359">
                  <c:v>709	</c:v>
                </c:pt>
                <c:pt idx="360">
                  <c:v>710	</c:v>
                </c:pt>
                <c:pt idx="361">
                  <c:v>711	</c:v>
                </c:pt>
                <c:pt idx="362">
                  <c:v>712	</c:v>
                </c:pt>
                <c:pt idx="363">
                  <c:v>713	</c:v>
                </c:pt>
                <c:pt idx="364">
                  <c:v>714	</c:v>
                </c:pt>
                <c:pt idx="365">
                  <c:v>715	</c:v>
                </c:pt>
                <c:pt idx="366">
                  <c:v>716	</c:v>
                </c:pt>
                <c:pt idx="367">
                  <c:v>717	</c:v>
                </c:pt>
                <c:pt idx="368">
                  <c:v>718	</c:v>
                </c:pt>
                <c:pt idx="369">
                  <c:v>719	</c:v>
                </c:pt>
                <c:pt idx="370">
                  <c:v>720	</c:v>
                </c:pt>
                <c:pt idx="371">
                  <c:v>721	</c:v>
                </c:pt>
                <c:pt idx="372">
                  <c:v>722	</c:v>
                </c:pt>
                <c:pt idx="373">
                  <c:v>723	</c:v>
                </c:pt>
                <c:pt idx="374">
                  <c:v>724	</c:v>
                </c:pt>
                <c:pt idx="375">
                  <c:v>725	</c:v>
                </c:pt>
                <c:pt idx="376">
                  <c:v>726	</c:v>
                </c:pt>
                <c:pt idx="377">
                  <c:v>727	</c:v>
                </c:pt>
                <c:pt idx="378">
                  <c:v>728	</c:v>
                </c:pt>
                <c:pt idx="379">
                  <c:v>729	</c:v>
                </c:pt>
                <c:pt idx="380">
                  <c:v>730	</c:v>
                </c:pt>
                <c:pt idx="381">
                  <c:v>731	</c:v>
                </c:pt>
                <c:pt idx="382">
                  <c:v>732	</c:v>
                </c:pt>
                <c:pt idx="383">
                  <c:v>733	</c:v>
                </c:pt>
                <c:pt idx="384">
                  <c:v>734	</c:v>
                </c:pt>
                <c:pt idx="385">
                  <c:v>735	</c:v>
                </c:pt>
                <c:pt idx="386">
                  <c:v>736	</c:v>
                </c:pt>
                <c:pt idx="387">
                  <c:v>737	</c:v>
                </c:pt>
                <c:pt idx="388">
                  <c:v>738	</c:v>
                </c:pt>
                <c:pt idx="389">
                  <c:v>739	</c:v>
                </c:pt>
                <c:pt idx="390">
                  <c:v>740	</c:v>
                </c:pt>
                <c:pt idx="391">
                  <c:v>741	</c:v>
                </c:pt>
                <c:pt idx="392">
                  <c:v>742	</c:v>
                </c:pt>
                <c:pt idx="393">
                  <c:v>743	</c:v>
                </c:pt>
                <c:pt idx="394">
                  <c:v>744	</c:v>
                </c:pt>
                <c:pt idx="395">
                  <c:v>745	</c:v>
                </c:pt>
                <c:pt idx="396">
                  <c:v>746	</c:v>
                </c:pt>
                <c:pt idx="397">
                  <c:v>747	</c:v>
                </c:pt>
                <c:pt idx="398">
                  <c:v>748	</c:v>
                </c:pt>
                <c:pt idx="399">
                  <c:v>749	</c:v>
                </c:pt>
                <c:pt idx="400">
                  <c:v>750	</c:v>
                </c:pt>
                <c:pt idx="401">
                  <c:v>751	</c:v>
                </c:pt>
                <c:pt idx="402">
                  <c:v>752	</c:v>
                </c:pt>
                <c:pt idx="403">
                  <c:v>753	</c:v>
                </c:pt>
                <c:pt idx="404">
                  <c:v>754	</c:v>
                </c:pt>
                <c:pt idx="405">
                  <c:v>755	</c:v>
                </c:pt>
                <c:pt idx="406">
                  <c:v>756	</c:v>
                </c:pt>
                <c:pt idx="407">
                  <c:v>757	</c:v>
                </c:pt>
                <c:pt idx="408">
                  <c:v>758	</c:v>
                </c:pt>
                <c:pt idx="409">
                  <c:v>759	</c:v>
                </c:pt>
                <c:pt idx="410">
                  <c:v>760	</c:v>
                </c:pt>
                <c:pt idx="411">
                  <c:v>761	</c:v>
                </c:pt>
                <c:pt idx="412">
                  <c:v>762	</c:v>
                </c:pt>
                <c:pt idx="413">
                  <c:v>763	</c:v>
                </c:pt>
                <c:pt idx="414">
                  <c:v>764	</c:v>
                </c:pt>
                <c:pt idx="415">
                  <c:v>765	</c:v>
                </c:pt>
                <c:pt idx="416">
                  <c:v>766	</c:v>
                </c:pt>
                <c:pt idx="417">
                  <c:v>767	</c:v>
                </c:pt>
                <c:pt idx="418">
                  <c:v>768	</c:v>
                </c:pt>
                <c:pt idx="419">
                  <c:v>769	</c:v>
                </c:pt>
                <c:pt idx="420">
                  <c:v>770	</c:v>
                </c:pt>
                <c:pt idx="421">
                  <c:v>771	</c:v>
                </c:pt>
                <c:pt idx="422">
                  <c:v>772	</c:v>
                </c:pt>
                <c:pt idx="423">
                  <c:v>773	</c:v>
                </c:pt>
                <c:pt idx="424">
                  <c:v>774	</c:v>
                </c:pt>
                <c:pt idx="425">
                  <c:v>775	</c:v>
                </c:pt>
                <c:pt idx="426">
                  <c:v>776	</c:v>
                </c:pt>
                <c:pt idx="427">
                  <c:v>777	</c:v>
                </c:pt>
                <c:pt idx="428">
                  <c:v>778	</c:v>
                </c:pt>
                <c:pt idx="429">
                  <c:v>779	</c:v>
                </c:pt>
                <c:pt idx="430">
                  <c:v>780	</c:v>
                </c:pt>
                <c:pt idx="431">
                  <c:v>781	</c:v>
                </c:pt>
                <c:pt idx="432">
                  <c:v>782	</c:v>
                </c:pt>
                <c:pt idx="433">
                  <c:v>783	</c:v>
                </c:pt>
                <c:pt idx="434">
                  <c:v>784	</c:v>
                </c:pt>
                <c:pt idx="435">
                  <c:v>785	</c:v>
                </c:pt>
                <c:pt idx="436">
                  <c:v>786	</c:v>
                </c:pt>
                <c:pt idx="437">
                  <c:v>787	</c:v>
                </c:pt>
                <c:pt idx="438">
                  <c:v>788	</c:v>
                </c:pt>
                <c:pt idx="439">
                  <c:v>789	</c:v>
                </c:pt>
                <c:pt idx="440">
                  <c:v>790	</c:v>
                </c:pt>
                <c:pt idx="441">
                  <c:v>791	</c:v>
                </c:pt>
                <c:pt idx="442">
                  <c:v>792	</c:v>
                </c:pt>
                <c:pt idx="443">
                  <c:v>793	</c:v>
                </c:pt>
                <c:pt idx="444">
                  <c:v>794	</c:v>
                </c:pt>
                <c:pt idx="445">
                  <c:v>795	</c:v>
                </c:pt>
                <c:pt idx="446">
                  <c:v>796	</c:v>
                </c:pt>
                <c:pt idx="447">
                  <c:v>797	</c:v>
                </c:pt>
                <c:pt idx="448">
                  <c:v>798	</c:v>
                </c:pt>
                <c:pt idx="449">
                  <c:v>799	</c:v>
                </c:pt>
                <c:pt idx="450">
                  <c:v>800	</c:v>
                </c:pt>
                <c:pt idx="451">
                  <c:v>801	</c:v>
                </c:pt>
                <c:pt idx="452">
                  <c:v>802	</c:v>
                </c:pt>
                <c:pt idx="453">
                  <c:v>803	</c:v>
                </c:pt>
                <c:pt idx="454">
                  <c:v>804	</c:v>
                </c:pt>
                <c:pt idx="455">
                  <c:v>805	</c:v>
                </c:pt>
                <c:pt idx="456">
                  <c:v>806	</c:v>
                </c:pt>
                <c:pt idx="457">
                  <c:v>807	</c:v>
                </c:pt>
                <c:pt idx="458">
                  <c:v>808	</c:v>
                </c:pt>
                <c:pt idx="459">
                  <c:v>809	</c:v>
                </c:pt>
                <c:pt idx="460">
                  <c:v>810	</c:v>
                </c:pt>
                <c:pt idx="461">
                  <c:v>811	</c:v>
                </c:pt>
                <c:pt idx="462">
                  <c:v>812	</c:v>
                </c:pt>
                <c:pt idx="463">
                  <c:v>813	</c:v>
                </c:pt>
                <c:pt idx="464">
                  <c:v>814	</c:v>
                </c:pt>
                <c:pt idx="465">
                  <c:v>815	</c:v>
                </c:pt>
                <c:pt idx="466">
                  <c:v>816	</c:v>
                </c:pt>
                <c:pt idx="467">
                  <c:v>817	</c:v>
                </c:pt>
                <c:pt idx="468">
                  <c:v>818	</c:v>
                </c:pt>
                <c:pt idx="469">
                  <c:v>819	</c:v>
                </c:pt>
                <c:pt idx="470">
                  <c:v>820	</c:v>
                </c:pt>
                <c:pt idx="471">
                  <c:v>821	</c:v>
                </c:pt>
                <c:pt idx="472">
                  <c:v>822	</c:v>
                </c:pt>
                <c:pt idx="473">
                  <c:v>823	</c:v>
                </c:pt>
                <c:pt idx="474">
                  <c:v>824	</c:v>
                </c:pt>
                <c:pt idx="475">
                  <c:v>825	</c:v>
                </c:pt>
                <c:pt idx="476">
                  <c:v>826	</c:v>
                </c:pt>
                <c:pt idx="477">
                  <c:v>827	</c:v>
                </c:pt>
                <c:pt idx="478">
                  <c:v>828	</c:v>
                </c:pt>
                <c:pt idx="479">
                  <c:v>829	</c:v>
                </c:pt>
                <c:pt idx="480">
                  <c:v>830	</c:v>
                </c:pt>
                <c:pt idx="481">
                  <c:v>831	</c:v>
                </c:pt>
                <c:pt idx="482">
                  <c:v>832	</c:v>
                </c:pt>
                <c:pt idx="483">
                  <c:v>833	</c:v>
                </c:pt>
                <c:pt idx="484">
                  <c:v>834	</c:v>
                </c:pt>
                <c:pt idx="485">
                  <c:v>835	</c:v>
                </c:pt>
                <c:pt idx="486">
                  <c:v>836	</c:v>
                </c:pt>
                <c:pt idx="487">
                  <c:v>837	</c:v>
                </c:pt>
                <c:pt idx="488">
                  <c:v>838	</c:v>
                </c:pt>
                <c:pt idx="489">
                  <c:v>839	</c:v>
                </c:pt>
                <c:pt idx="490">
                  <c:v>840	</c:v>
                </c:pt>
                <c:pt idx="491">
                  <c:v>841	</c:v>
                </c:pt>
                <c:pt idx="492">
                  <c:v>842	</c:v>
                </c:pt>
                <c:pt idx="493">
                  <c:v>843	</c:v>
                </c:pt>
                <c:pt idx="494">
                  <c:v>844	</c:v>
                </c:pt>
                <c:pt idx="495">
                  <c:v>845	</c:v>
                </c:pt>
                <c:pt idx="496">
                  <c:v>846	</c:v>
                </c:pt>
                <c:pt idx="497">
                  <c:v>847	</c:v>
                </c:pt>
                <c:pt idx="498">
                  <c:v>848	</c:v>
                </c:pt>
                <c:pt idx="499">
                  <c:v>849	</c:v>
                </c:pt>
                <c:pt idx="500">
                  <c:v>850	</c:v>
                </c:pt>
                <c:pt idx="501">
                  <c:v>851	</c:v>
                </c:pt>
                <c:pt idx="502">
                  <c:v>852	</c:v>
                </c:pt>
                <c:pt idx="503">
                  <c:v>853	</c:v>
                </c:pt>
                <c:pt idx="504">
                  <c:v>854	</c:v>
                </c:pt>
                <c:pt idx="505">
                  <c:v>855	</c:v>
                </c:pt>
                <c:pt idx="506">
                  <c:v>856	</c:v>
                </c:pt>
                <c:pt idx="507">
                  <c:v>857	</c:v>
                </c:pt>
                <c:pt idx="508">
                  <c:v>858	</c:v>
                </c:pt>
                <c:pt idx="509">
                  <c:v>859	</c:v>
                </c:pt>
                <c:pt idx="510">
                  <c:v>860	</c:v>
                </c:pt>
                <c:pt idx="511">
                  <c:v>861	</c:v>
                </c:pt>
                <c:pt idx="512">
                  <c:v>862	</c:v>
                </c:pt>
                <c:pt idx="513">
                  <c:v>863	</c:v>
                </c:pt>
                <c:pt idx="514">
                  <c:v>864	</c:v>
                </c:pt>
                <c:pt idx="515">
                  <c:v>865	</c:v>
                </c:pt>
                <c:pt idx="516">
                  <c:v>866	</c:v>
                </c:pt>
                <c:pt idx="517">
                  <c:v>867	</c:v>
                </c:pt>
                <c:pt idx="518">
                  <c:v>868	</c:v>
                </c:pt>
                <c:pt idx="519">
                  <c:v>869	</c:v>
                </c:pt>
                <c:pt idx="520">
                  <c:v>870	</c:v>
                </c:pt>
                <c:pt idx="521">
                  <c:v>871	</c:v>
                </c:pt>
                <c:pt idx="522">
                  <c:v>872	</c:v>
                </c:pt>
                <c:pt idx="523">
                  <c:v>873	</c:v>
                </c:pt>
                <c:pt idx="524">
                  <c:v>874	</c:v>
                </c:pt>
                <c:pt idx="525">
                  <c:v>875	</c:v>
                </c:pt>
                <c:pt idx="526">
                  <c:v>876	</c:v>
                </c:pt>
                <c:pt idx="527">
                  <c:v>877	</c:v>
                </c:pt>
                <c:pt idx="528">
                  <c:v>878	</c:v>
                </c:pt>
                <c:pt idx="529">
                  <c:v>879	</c:v>
                </c:pt>
                <c:pt idx="530">
                  <c:v>880	</c:v>
                </c:pt>
                <c:pt idx="531">
                  <c:v>881	</c:v>
                </c:pt>
                <c:pt idx="532">
                  <c:v>882	</c:v>
                </c:pt>
                <c:pt idx="533">
                  <c:v>883	</c:v>
                </c:pt>
                <c:pt idx="534">
                  <c:v>884	</c:v>
                </c:pt>
                <c:pt idx="535">
                  <c:v>885	</c:v>
                </c:pt>
                <c:pt idx="536">
                  <c:v>886	</c:v>
                </c:pt>
                <c:pt idx="537">
                  <c:v>887	</c:v>
                </c:pt>
                <c:pt idx="538">
                  <c:v>888	</c:v>
                </c:pt>
                <c:pt idx="539">
                  <c:v>889	</c:v>
                </c:pt>
                <c:pt idx="540">
                  <c:v>890	</c:v>
                </c:pt>
                <c:pt idx="541">
                  <c:v>891	</c:v>
                </c:pt>
                <c:pt idx="542">
                  <c:v>892	</c:v>
                </c:pt>
                <c:pt idx="543">
                  <c:v>893	</c:v>
                </c:pt>
                <c:pt idx="544">
                  <c:v>894	</c:v>
                </c:pt>
                <c:pt idx="545">
                  <c:v>895	</c:v>
                </c:pt>
                <c:pt idx="546">
                  <c:v>896	</c:v>
                </c:pt>
                <c:pt idx="547">
                  <c:v>897	</c:v>
                </c:pt>
                <c:pt idx="548">
                  <c:v>898	</c:v>
                </c:pt>
                <c:pt idx="549">
                  <c:v>899	</c:v>
                </c:pt>
                <c:pt idx="550">
                  <c:v>900	</c:v>
                </c:pt>
                <c:pt idx="551">
                  <c:v>901	</c:v>
                </c:pt>
                <c:pt idx="552">
                  <c:v>902	</c:v>
                </c:pt>
                <c:pt idx="553">
                  <c:v>903	</c:v>
                </c:pt>
                <c:pt idx="554">
                  <c:v>904	</c:v>
                </c:pt>
                <c:pt idx="555">
                  <c:v>905	</c:v>
                </c:pt>
                <c:pt idx="556">
                  <c:v>906	</c:v>
                </c:pt>
                <c:pt idx="557">
                  <c:v>907	</c:v>
                </c:pt>
                <c:pt idx="558">
                  <c:v>908	</c:v>
                </c:pt>
                <c:pt idx="559">
                  <c:v>909	</c:v>
                </c:pt>
                <c:pt idx="560">
                  <c:v>910	</c:v>
                </c:pt>
                <c:pt idx="561">
                  <c:v>911	</c:v>
                </c:pt>
                <c:pt idx="562">
                  <c:v>912	</c:v>
                </c:pt>
                <c:pt idx="563">
                  <c:v>913	</c:v>
                </c:pt>
                <c:pt idx="564">
                  <c:v>914	</c:v>
                </c:pt>
                <c:pt idx="565">
                  <c:v>915	</c:v>
                </c:pt>
                <c:pt idx="566">
                  <c:v>916	</c:v>
                </c:pt>
                <c:pt idx="567">
                  <c:v>917	</c:v>
                </c:pt>
                <c:pt idx="568">
                  <c:v>918	</c:v>
                </c:pt>
                <c:pt idx="569">
                  <c:v>919	</c:v>
                </c:pt>
                <c:pt idx="570">
                  <c:v>920	</c:v>
                </c:pt>
                <c:pt idx="571">
                  <c:v>921	</c:v>
                </c:pt>
                <c:pt idx="572">
                  <c:v>922	</c:v>
                </c:pt>
                <c:pt idx="573">
                  <c:v>923	</c:v>
                </c:pt>
                <c:pt idx="574">
                  <c:v>924	</c:v>
                </c:pt>
                <c:pt idx="575">
                  <c:v>925	</c:v>
                </c:pt>
                <c:pt idx="576">
                  <c:v>926	</c:v>
                </c:pt>
                <c:pt idx="577">
                  <c:v>927	</c:v>
                </c:pt>
                <c:pt idx="578">
                  <c:v>928	</c:v>
                </c:pt>
                <c:pt idx="579">
                  <c:v>929	</c:v>
                </c:pt>
                <c:pt idx="580">
                  <c:v>930	</c:v>
                </c:pt>
                <c:pt idx="581">
                  <c:v>931	</c:v>
                </c:pt>
                <c:pt idx="582">
                  <c:v>932	</c:v>
                </c:pt>
                <c:pt idx="583">
                  <c:v>933	</c:v>
                </c:pt>
                <c:pt idx="584">
                  <c:v>934	</c:v>
                </c:pt>
                <c:pt idx="585">
                  <c:v>935	</c:v>
                </c:pt>
                <c:pt idx="586">
                  <c:v>936	</c:v>
                </c:pt>
                <c:pt idx="587">
                  <c:v>937	</c:v>
                </c:pt>
                <c:pt idx="588">
                  <c:v>938	</c:v>
                </c:pt>
                <c:pt idx="589">
                  <c:v>939	</c:v>
                </c:pt>
                <c:pt idx="590">
                  <c:v>940	</c:v>
                </c:pt>
                <c:pt idx="591">
                  <c:v>941	</c:v>
                </c:pt>
                <c:pt idx="592">
                  <c:v>942	</c:v>
                </c:pt>
                <c:pt idx="593">
                  <c:v>943	</c:v>
                </c:pt>
                <c:pt idx="594">
                  <c:v>944	</c:v>
                </c:pt>
                <c:pt idx="595">
                  <c:v>945	</c:v>
                </c:pt>
                <c:pt idx="596">
                  <c:v>946	</c:v>
                </c:pt>
                <c:pt idx="597">
                  <c:v>947	</c:v>
                </c:pt>
                <c:pt idx="598">
                  <c:v>948	</c:v>
                </c:pt>
                <c:pt idx="599">
                  <c:v>949	</c:v>
                </c:pt>
                <c:pt idx="600">
                  <c:v>950	</c:v>
                </c:pt>
                <c:pt idx="601">
                  <c:v>951	</c:v>
                </c:pt>
                <c:pt idx="602">
                  <c:v>952	</c:v>
                </c:pt>
                <c:pt idx="603">
                  <c:v>953	</c:v>
                </c:pt>
                <c:pt idx="604">
                  <c:v>954	</c:v>
                </c:pt>
                <c:pt idx="605">
                  <c:v>955	</c:v>
                </c:pt>
                <c:pt idx="606">
                  <c:v>956	</c:v>
                </c:pt>
                <c:pt idx="607">
                  <c:v>957	</c:v>
                </c:pt>
                <c:pt idx="608">
                  <c:v>958	</c:v>
                </c:pt>
                <c:pt idx="609">
                  <c:v>959	</c:v>
                </c:pt>
                <c:pt idx="610">
                  <c:v>960	</c:v>
                </c:pt>
                <c:pt idx="611">
                  <c:v>961	</c:v>
                </c:pt>
                <c:pt idx="612">
                  <c:v>962	</c:v>
                </c:pt>
                <c:pt idx="613">
                  <c:v>963	</c:v>
                </c:pt>
                <c:pt idx="614">
                  <c:v>964	</c:v>
                </c:pt>
                <c:pt idx="615">
                  <c:v>965	</c:v>
                </c:pt>
                <c:pt idx="616">
                  <c:v>966	</c:v>
                </c:pt>
                <c:pt idx="617">
                  <c:v>967	</c:v>
                </c:pt>
                <c:pt idx="618">
                  <c:v>968	</c:v>
                </c:pt>
                <c:pt idx="619">
                  <c:v>969	</c:v>
                </c:pt>
                <c:pt idx="620">
                  <c:v>970	</c:v>
                </c:pt>
                <c:pt idx="621">
                  <c:v>971	</c:v>
                </c:pt>
                <c:pt idx="622">
                  <c:v>972	</c:v>
                </c:pt>
                <c:pt idx="623">
                  <c:v>973	</c:v>
                </c:pt>
                <c:pt idx="624">
                  <c:v>974	</c:v>
                </c:pt>
                <c:pt idx="625">
                  <c:v>975	</c:v>
                </c:pt>
                <c:pt idx="626">
                  <c:v>976	</c:v>
                </c:pt>
                <c:pt idx="627">
                  <c:v>977	</c:v>
                </c:pt>
                <c:pt idx="628">
                  <c:v>978	</c:v>
                </c:pt>
                <c:pt idx="629">
                  <c:v>979	</c:v>
                </c:pt>
                <c:pt idx="630">
                  <c:v>980	</c:v>
                </c:pt>
                <c:pt idx="631">
                  <c:v>981	</c:v>
                </c:pt>
                <c:pt idx="632">
                  <c:v>982	</c:v>
                </c:pt>
                <c:pt idx="633">
                  <c:v>983	</c:v>
                </c:pt>
                <c:pt idx="634">
                  <c:v>984	</c:v>
                </c:pt>
                <c:pt idx="635">
                  <c:v>985	</c:v>
                </c:pt>
                <c:pt idx="636">
                  <c:v>986	</c:v>
                </c:pt>
                <c:pt idx="637">
                  <c:v>987	</c:v>
                </c:pt>
                <c:pt idx="638">
                  <c:v>988	</c:v>
                </c:pt>
                <c:pt idx="639">
                  <c:v>989	</c:v>
                </c:pt>
                <c:pt idx="640">
                  <c:v>990	</c:v>
                </c:pt>
                <c:pt idx="641">
                  <c:v>991	</c:v>
                </c:pt>
                <c:pt idx="642">
                  <c:v>992	</c:v>
                </c:pt>
                <c:pt idx="643">
                  <c:v>993	</c:v>
                </c:pt>
                <c:pt idx="644">
                  <c:v>994	</c:v>
                </c:pt>
                <c:pt idx="645">
                  <c:v>995	</c:v>
                </c:pt>
                <c:pt idx="646">
                  <c:v>996	</c:v>
                </c:pt>
                <c:pt idx="647">
                  <c:v>997	</c:v>
                </c:pt>
                <c:pt idx="648">
                  <c:v>998	</c:v>
                </c:pt>
                <c:pt idx="649">
                  <c:v>999	</c:v>
                </c:pt>
                <c:pt idx="650">
                  <c:v>1000</c:v>
                </c:pt>
                <c:pt idx="651">
                  <c:v>1001</c:v>
                </c:pt>
                <c:pt idx="652">
                  <c:v>1002</c:v>
                </c:pt>
                <c:pt idx="653">
                  <c:v>1003</c:v>
                </c:pt>
                <c:pt idx="654">
                  <c:v>1004</c:v>
                </c:pt>
                <c:pt idx="655">
                  <c:v>1005</c:v>
                </c:pt>
                <c:pt idx="656">
                  <c:v>1006</c:v>
                </c:pt>
                <c:pt idx="657">
                  <c:v>1007</c:v>
                </c:pt>
                <c:pt idx="658">
                  <c:v>1008</c:v>
                </c:pt>
                <c:pt idx="659">
                  <c:v>1009</c:v>
                </c:pt>
                <c:pt idx="660">
                  <c:v>1010</c:v>
                </c:pt>
                <c:pt idx="661">
                  <c:v>1011</c:v>
                </c:pt>
                <c:pt idx="662">
                  <c:v>1012</c:v>
                </c:pt>
                <c:pt idx="663">
                  <c:v>1013</c:v>
                </c:pt>
                <c:pt idx="664">
                  <c:v>1014</c:v>
                </c:pt>
                <c:pt idx="665">
                  <c:v>1015</c:v>
                </c:pt>
                <c:pt idx="666">
                  <c:v>1016</c:v>
                </c:pt>
                <c:pt idx="667">
                  <c:v>1017</c:v>
                </c:pt>
                <c:pt idx="668">
                  <c:v>1018</c:v>
                </c:pt>
                <c:pt idx="669">
                  <c:v>1019</c:v>
                </c:pt>
                <c:pt idx="670">
                  <c:v>1020</c:v>
                </c:pt>
                <c:pt idx="671">
                  <c:v>1021</c:v>
                </c:pt>
                <c:pt idx="672">
                  <c:v>1022</c:v>
                </c:pt>
                <c:pt idx="673">
                  <c:v>1023</c:v>
                </c:pt>
                <c:pt idx="674">
                  <c:v>1024</c:v>
                </c:pt>
                <c:pt idx="675">
                  <c:v>1025</c:v>
                </c:pt>
                <c:pt idx="676">
                  <c:v>1026</c:v>
                </c:pt>
                <c:pt idx="677">
                  <c:v>1027</c:v>
                </c:pt>
                <c:pt idx="678">
                  <c:v>1028</c:v>
                </c:pt>
                <c:pt idx="679">
                  <c:v>1029</c:v>
                </c:pt>
                <c:pt idx="680">
                  <c:v>1030</c:v>
                </c:pt>
                <c:pt idx="681">
                  <c:v>1031</c:v>
                </c:pt>
                <c:pt idx="682">
                  <c:v>1032</c:v>
                </c:pt>
                <c:pt idx="683">
                  <c:v>1033</c:v>
                </c:pt>
                <c:pt idx="684">
                  <c:v>1034</c:v>
                </c:pt>
                <c:pt idx="685">
                  <c:v>1035</c:v>
                </c:pt>
                <c:pt idx="686">
                  <c:v>1036</c:v>
                </c:pt>
                <c:pt idx="687">
                  <c:v>1037</c:v>
                </c:pt>
                <c:pt idx="688">
                  <c:v>1038</c:v>
                </c:pt>
                <c:pt idx="689">
                  <c:v>1039</c:v>
                </c:pt>
                <c:pt idx="690">
                  <c:v>1040</c:v>
                </c:pt>
                <c:pt idx="691">
                  <c:v>1041</c:v>
                </c:pt>
                <c:pt idx="692">
                  <c:v>1042</c:v>
                </c:pt>
                <c:pt idx="693">
                  <c:v>1043</c:v>
                </c:pt>
                <c:pt idx="694">
                  <c:v>1044</c:v>
                </c:pt>
                <c:pt idx="695">
                  <c:v>1045</c:v>
                </c:pt>
                <c:pt idx="696">
                  <c:v>1046</c:v>
                </c:pt>
                <c:pt idx="697">
                  <c:v>1047</c:v>
                </c:pt>
                <c:pt idx="698">
                  <c:v>1048</c:v>
                </c:pt>
                <c:pt idx="699">
                  <c:v>1049</c:v>
                </c:pt>
                <c:pt idx="700">
                  <c:v>1050</c:v>
                </c:pt>
                <c:pt idx="701">
                  <c:v>1051</c:v>
                </c:pt>
                <c:pt idx="702">
                  <c:v>1052</c:v>
                </c:pt>
                <c:pt idx="703">
                  <c:v>1053</c:v>
                </c:pt>
                <c:pt idx="704">
                  <c:v>1054</c:v>
                </c:pt>
                <c:pt idx="705">
                  <c:v>1055</c:v>
                </c:pt>
                <c:pt idx="706">
                  <c:v>1056</c:v>
                </c:pt>
                <c:pt idx="707">
                  <c:v>1057</c:v>
                </c:pt>
                <c:pt idx="708">
                  <c:v>1058</c:v>
                </c:pt>
                <c:pt idx="709">
                  <c:v>1059</c:v>
                </c:pt>
                <c:pt idx="710">
                  <c:v>1060</c:v>
                </c:pt>
                <c:pt idx="711">
                  <c:v>1061</c:v>
                </c:pt>
                <c:pt idx="712">
                  <c:v>1062</c:v>
                </c:pt>
                <c:pt idx="713">
                  <c:v>1063</c:v>
                </c:pt>
                <c:pt idx="714">
                  <c:v>1064</c:v>
                </c:pt>
                <c:pt idx="715">
                  <c:v>1065</c:v>
                </c:pt>
                <c:pt idx="716">
                  <c:v>1066</c:v>
                </c:pt>
                <c:pt idx="717">
                  <c:v>1067</c:v>
                </c:pt>
                <c:pt idx="718">
                  <c:v>1068</c:v>
                </c:pt>
                <c:pt idx="719">
                  <c:v>1069</c:v>
                </c:pt>
                <c:pt idx="720">
                  <c:v>1070</c:v>
                </c:pt>
                <c:pt idx="721">
                  <c:v>1071</c:v>
                </c:pt>
                <c:pt idx="722">
                  <c:v>1072</c:v>
                </c:pt>
                <c:pt idx="723">
                  <c:v>1073</c:v>
                </c:pt>
                <c:pt idx="724">
                  <c:v>1074</c:v>
                </c:pt>
                <c:pt idx="725">
                  <c:v>1075</c:v>
                </c:pt>
                <c:pt idx="726">
                  <c:v>1076</c:v>
                </c:pt>
                <c:pt idx="727">
                  <c:v>1077</c:v>
                </c:pt>
                <c:pt idx="728">
                  <c:v>1078</c:v>
                </c:pt>
                <c:pt idx="729">
                  <c:v>1079</c:v>
                </c:pt>
                <c:pt idx="730">
                  <c:v>1080</c:v>
                </c:pt>
                <c:pt idx="731">
                  <c:v>1081</c:v>
                </c:pt>
                <c:pt idx="732">
                  <c:v>1082</c:v>
                </c:pt>
                <c:pt idx="733">
                  <c:v>1083</c:v>
                </c:pt>
                <c:pt idx="734">
                  <c:v>1084</c:v>
                </c:pt>
                <c:pt idx="735">
                  <c:v>1085</c:v>
                </c:pt>
                <c:pt idx="736">
                  <c:v>1086</c:v>
                </c:pt>
                <c:pt idx="737">
                  <c:v>1087</c:v>
                </c:pt>
                <c:pt idx="738">
                  <c:v>1088</c:v>
                </c:pt>
                <c:pt idx="739">
                  <c:v>1089</c:v>
                </c:pt>
                <c:pt idx="740">
                  <c:v>1090</c:v>
                </c:pt>
                <c:pt idx="741">
                  <c:v>1091</c:v>
                </c:pt>
                <c:pt idx="742">
                  <c:v>1092</c:v>
                </c:pt>
                <c:pt idx="743">
                  <c:v>1093</c:v>
                </c:pt>
                <c:pt idx="744">
                  <c:v>1094</c:v>
                </c:pt>
                <c:pt idx="745">
                  <c:v>1095</c:v>
                </c:pt>
                <c:pt idx="746">
                  <c:v>1096</c:v>
                </c:pt>
                <c:pt idx="747">
                  <c:v>1097</c:v>
                </c:pt>
                <c:pt idx="748">
                  <c:v>1098</c:v>
                </c:pt>
                <c:pt idx="749">
                  <c:v>1099</c:v>
                </c:pt>
                <c:pt idx="750">
                  <c:v>1100</c:v>
                </c:pt>
                <c:pt idx="751">
                  <c:v>1101</c:v>
                </c:pt>
                <c:pt idx="752">
                  <c:v>1102</c:v>
                </c:pt>
                <c:pt idx="753">
                  <c:v>1103</c:v>
                </c:pt>
                <c:pt idx="754">
                  <c:v>1104</c:v>
                </c:pt>
                <c:pt idx="755">
                  <c:v>1105</c:v>
                </c:pt>
                <c:pt idx="756">
                  <c:v>1106</c:v>
                </c:pt>
                <c:pt idx="757">
                  <c:v>1107</c:v>
                </c:pt>
                <c:pt idx="758">
                  <c:v>1108</c:v>
                </c:pt>
                <c:pt idx="759">
                  <c:v>1109</c:v>
                </c:pt>
                <c:pt idx="760">
                  <c:v>1110</c:v>
                </c:pt>
                <c:pt idx="761">
                  <c:v>1111</c:v>
                </c:pt>
                <c:pt idx="762">
                  <c:v>1112</c:v>
                </c:pt>
                <c:pt idx="763">
                  <c:v>1113</c:v>
                </c:pt>
                <c:pt idx="764">
                  <c:v>1114</c:v>
                </c:pt>
                <c:pt idx="765">
                  <c:v>1115</c:v>
                </c:pt>
                <c:pt idx="766">
                  <c:v>1116</c:v>
                </c:pt>
                <c:pt idx="767">
                  <c:v>1117</c:v>
                </c:pt>
                <c:pt idx="768">
                  <c:v>1118</c:v>
                </c:pt>
                <c:pt idx="769">
                  <c:v>1119</c:v>
                </c:pt>
                <c:pt idx="770">
                  <c:v>1120</c:v>
                </c:pt>
                <c:pt idx="771">
                  <c:v>1121</c:v>
                </c:pt>
                <c:pt idx="772">
                  <c:v>1122</c:v>
                </c:pt>
                <c:pt idx="773">
                  <c:v>1123</c:v>
                </c:pt>
                <c:pt idx="774">
                  <c:v>1124</c:v>
                </c:pt>
                <c:pt idx="775">
                  <c:v>1125</c:v>
                </c:pt>
                <c:pt idx="776">
                  <c:v>1126</c:v>
                </c:pt>
                <c:pt idx="777">
                  <c:v>1127</c:v>
                </c:pt>
                <c:pt idx="778">
                  <c:v>1128</c:v>
                </c:pt>
                <c:pt idx="779">
                  <c:v>1129</c:v>
                </c:pt>
                <c:pt idx="780">
                  <c:v>1130</c:v>
                </c:pt>
                <c:pt idx="781">
                  <c:v>1131</c:v>
                </c:pt>
                <c:pt idx="782">
                  <c:v>1132</c:v>
                </c:pt>
                <c:pt idx="783">
                  <c:v>1133</c:v>
                </c:pt>
                <c:pt idx="784">
                  <c:v>1134</c:v>
                </c:pt>
                <c:pt idx="785">
                  <c:v>1135</c:v>
                </c:pt>
                <c:pt idx="786">
                  <c:v>1136</c:v>
                </c:pt>
                <c:pt idx="787">
                  <c:v>1137</c:v>
                </c:pt>
                <c:pt idx="788">
                  <c:v>1138</c:v>
                </c:pt>
                <c:pt idx="789">
                  <c:v>1139</c:v>
                </c:pt>
                <c:pt idx="790">
                  <c:v>1140</c:v>
                </c:pt>
                <c:pt idx="791">
                  <c:v>1141</c:v>
                </c:pt>
                <c:pt idx="792">
                  <c:v>1142</c:v>
                </c:pt>
                <c:pt idx="793">
                  <c:v>1143</c:v>
                </c:pt>
                <c:pt idx="794">
                  <c:v>1144</c:v>
                </c:pt>
                <c:pt idx="795">
                  <c:v>1145</c:v>
                </c:pt>
                <c:pt idx="796">
                  <c:v>1146</c:v>
                </c:pt>
                <c:pt idx="797">
                  <c:v>1147</c:v>
                </c:pt>
                <c:pt idx="798">
                  <c:v>1148</c:v>
                </c:pt>
                <c:pt idx="799">
                  <c:v>1149</c:v>
                </c:pt>
                <c:pt idx="800">
                  <c:v>1150</c:v>
                </c:pt>
                <c:pt idx="801">
                  <c:v>1151</c:v>
                </c:pt>
                <c:pt idx="802">
                  <c:v>1152</c:v>
                </c:pt>
                <c:pt idx="803">
                  <c:v>1153</c:v>
                </c:pt>
                <c:pt idx="804">
                  <c:v>1154</c:v>
                </c:pt>
                <c:pt idx="805">
                  <c:v>1155</c:v>
                </c:pt>
                <c:pt idx="806">
                  <c:v>1156</c:v>
                </c:pt>
                <c:pt idx="807">
                  <c:v>1157</c:v>
                </c:pt>
                <c:pt idx="808">
                  <c:v>1158</c:v>
                </c:pt>
                <c:pt idx="809">
                  <c:v>1159</c:v>
                </c:pt>
                <c:pt idx="810">
                  <c:v>1160</c:v>
                </c:pt>
                <c:pt idx="811">
                  <c:v>1161</c:v>
                </c:pt>
                <c:pt idx="812">
                  <c:v>1162</c:v>
                </c:pt>
                <c:pt idx="813">
                  <c:v>1163</c:v>
                </c:pt>
                <c:pt idx="814">
                  <c:v>1164</c:v>
                </c:pt>
                <c:pt idx="815">
                  <c:v>1165</c:v>
                </c:pt>
                <c:pt idx="816">
                  <c:v>1166</c:v>
                </c:pt>
                <c:pt idx="817">
                  <c:v>1167</c:v>
                </c:pt>
                <c:pt idx="818">
                  <c:v>1168</c:v>
                </c:pt>
                <c:pt idx="819">
                  <c:v>1169</c:v>
                </c:pt>
                <c:pt idx="820">
                  <c:v>1170</c:v>
                </c:pt>
                <c:pt idx="821">
                  <c:v>1171</c:v>
                </c:pt>
                <c:pt idx="822">
                  <c:v>1172</c:v>
                </c:pt>
                <c:pt idx="823">
                  <c:v>1173</c:v>
                </c:pt>
                <c:pt idx="824">
                  <c:v>1174</c:v>
                </c:pt>
                <c:pt idx="825">
                  <c:v>1175</c:v>
                </c:pt>
                <c:pt idx="826">
                  <c:v>1176</c:v>
                </c:pt>
                <c:pt idx="827">
                  <c:v>1177</c:v>
                </c:pt>
                <c:pt idx="828">
                  <c:v>1178</c:v>
                </c:pt>
                <c:pt idx="829">
                  <c:v>1179</c:v>
                </c:pt>
                <c:pt idx="830">
                  <c:v>1180</c:v>
                </c:pt>
                <c:pt idx="831">
                  <c:v>1181</c:v>
                </c:pt>
                <c:pt idx="832">
                  <c:v>1182</c:v>
                </c:pt>
                <c:pt idx="833">
                  <c:v>1183</c:v>
                </c:pt>
                <c:pt idx="834">
                  <c:v>1184</c:v>
                </c:pt>
                <c:pt idx="835">
                  <c:v>1185</c:v>
                </c:pt>
                <c:pt idx="836">
                  <c:v>1186</c:v>
                </c:pt>
                <c:pt idx="837">
                  <c:v>1187</c:v>
                </c:pt>
                <c:pt idx="838">
                  <c:v>1188</c:v>
                </c:pt>
                <c:pt idx="839">
                  <c:v>1189</c:v>
                </c:pt>
                <c:pt idx="840">
                  <c:v>1190</c:v>
                </c:pt>
                <c:pt idx="841">
                  <c:v>1191</c:v>
                </c:pt>
                <c:pt idx="842">
                  <c:v>1192</c:v>
                </c:pt>
                <c:pt idx="843">
                  <c:v>1193</c:v>
                </c:pt>
                <c:pt idx="844">
                  <c:v>1194</c:v>
                </c:pt>
                <c:pt idx="845">
                  <c:v>1195</c:v>
                </c:pt>
                <c:pt idx="846">
                  <c:v>1196</c:v>
                </c:pt>
                <c:pt idx="847">
                  <c:v>1197</c:v>
                </c:pt>
                <c:pt idx="848">
                  <c:v>1198</c:v>
                </c:pt>
                <c:pt idx="849">
                  <c:v>1199</c:v>
                </c:pt>
                <c:pt idx="850">
                  <c:v>1200</c:v>
                </c:pt>
                <c:pt idx="851">
                  <c:v>1201</c:v>
                </c:pt>
                <c:pt idx="852">
                  <c:v>1202</c:v>
                </c:pt>
                <c:pt idx="853">
                  <c:v>1203</c:v>
                </c:pt>
                <c:pt idx="854">
                  <c:v>1204</c:v>
                </c:pt>
                <c:pt idx="855">
                  <c:v>1205</c:v>
                </c:pt>
                <c:pt idx="856">
                  <c:v>1206</c:v>
                </c:pt>
                <c:pt idx="857">
                  <c:v>1207</c:v>
                </c:pt>
                <c:pt idx="858">
                  <c:v>1208</c:v>
                </c:pt>
                <c:pt idx="859">
                  <c:v>1209</c:v>
                </c:pt>
                <c:pt idx="860">
                  <c:v>1210</c:v>
                </c:pt>
                <c:pt idx="861">
                  <c:v>1211</c:v>
                </c:pt>
                <c:pt idx="862">
                  <c:v>1212</c:v>
                </c:pt>
                <c:pt idx="863">
                  <c:v>1213</c:v>
                </c:pt>
                <c:pt idx="864">
                  <c:v>1214</c:v>
                </c:pt>
                <c:pt idx="865">
                  <c:v>1215</c:v>
                </c:pt>
                <c:pt idx="866">
                  <c:v>1216</c:v>
                </c:pt>
                <c:pt idx="867">
                  <c:v>1217</c:v>
                </c:pt>
                <c:pt idx="868">
                  <c:v>1218</c:v>
                </c:pt>
                <c:pt idx="869">
                  <c:v>1219</c:v>
                </c:pt>
                <c:pt idx="870">
                  <c:v>1220</c:v>
                </c:pt>
                <c:pt idx="871">
                  <c:v>1221</c:v>
                </c:pt>
                <c:pt idx="872">
                  <c:v>1222</c:v>
                </c:pt>
                <c:pt idx="873">
                  <c:v>1223</c:v>
                </c:pt>
                <c:pt idx="874">
                  <c:v>1224</c:v>
                </c:pt>
                <c:pt idx="875">
                  <c:v>1225</c:v>
                </c:pt>
                <c:pt idx="876">
                  <c:v>1226</c:v>
                </c:pt>
                <c:pt idx="877">
                  <c:v>1227</c:v>
                </c:pt>
                <c:pt idx="878">
                  <c:v>1228</c:v>
                </c:pt>
                <c:pt idx="879">
                  <c:v>1229</c:v>
                </c:pt>
                <c:pt idx="880">
                  <c:v>1230</c:v>
                </c:pt>
                <c:pt idx="881">
                  <c:v>1231</c:v>
                </c:pt>
                <c:pt idx="882">
                  <c:v>1232</c:v>
                </c:pt>
                <c:pt idx="883">
                  <c:v>1233</c:v>
                </c:pt>
                <c:pt idx="884">
                  <c:v>1234</c:v>
                </c:pt>
                <c:pt idx="885">
                  <c:v>1235</c:v>
                </c:pt>
                <c:pt idx="886">
                  <c:v>1236</c:v>
                </c:pt>
                <c:pt idx="887">
                  <c:v>1237</c:v>
                </c:pt>
                <c:pt idx="888">
                  <c:v>1238</c:v>
                </c:pt>
                <c:pt idx="889">
                  <c:v>1239</c:v>
                </c:pt>
                <c:pt idx="890">
                  <c:v>1240</c:v>
                </c:pt>
                <c:pt idx="891">
                  <c:v>1241</c:v>
                </c:pt>
                <c:pt idx="892">
                  <c:v>1242</c:v>
                </c:pt>
                <c:pt idx="893">
                  <c:v>1243</c:v>
                </c:pt>
                <c:pt idx="894">
                  <c:v>1244</c:v>
                </c:pt>
                <c:pt idx="895">
                  <c:v>1245</c:v>
                </c:pt>
                <c:pt idx="896">
                  <c:v>1246</c:v>
                </c:pt>
                <c:pt idx="897">
                  <c:v>1247</c:v>
                </c:pt>
                <c:pt idx="898">
                  <c:v>1248</c:v>
                </c:pt>
                <c:pt idx="899">
                  <c:v>1249</c:v>
                </c:pt>
                <c:pt idx="900">
                  <c:v>1250</c:v>
                </c:pt>
                <c:pt idx="901">
                  <c:v>1251</c:v>
                </c:pt>
                <c:pt idx="902">
                  <c:v>1252</c:v>
                </c:pt>
                <c:pt idx="903">
                  <c:v>1253</c:v>
                </c:pt>
                <c:pt idx="904">
                  <c:v>1254</c:v>
                </c:pt>
                <c:pt idx="905">
                  <c:v>1255</c:v>
                </c:pt>
                <c:pt idx="906">
                  <c:v>1256</c:v>
                </c:pt>
                <c:pt idx="907">
                  <c:v>1257</c:v>
                </c:pt>
                <c:pt idx="908">
                  <c:v>1258</c:v>
                </c:pt>
                <c:pt idx="909">
                  <c:v>1259</c:v>
                </c:pt>
                <c:pt idx="910">
                  <c:v>1260</c:v>
                </c:pt>
                <c:pt idx="911">
                  <c:v>1261</c:v>
                </c:pt>
                <c:pt idx="912">
                  <c:v>1262</c:v>
                </c:pt>
                <c:pt idx="913">
                  <c:v>1263</c:v>
                </c:pt>
                <c:pt idx="914">
                  <c:v>1264</c:v>
                </c:pt>
                <c:pt idx="915">
                  <c:v>1265</c:v>
                </c:pt>
                <c:pt idx="916">
                  <c:v>1266</c:v>
                </c:pt>
                <c:pt idx="917">
                  <c:v>1267</c:v>
                </c:pt>
                <c:pt idx="918">
                  <c:v>1268</c:v>
                </c:pt>
                <c:pt idx="919">
                  <c:v>1269</c:v>
                </c:pt>
                <c:pt idx="920">
                  <c:v>1270</c:v>
                </c:pt>
                <c:pt idx="921">
                  <c:v>1271</c:v>
                </c:pt>
                <c:pt idx="922">
                  <c:v>1272</c:v>
                </c:pt>
                <c:pt idx="923">
                  <c:v>1273</c:v>
                </c:pt>
                <c:pt idx="924">
                  <c:v>1274</c:v>
                </c:pt>
                <c:pt idx="925">
                  <c:v>1275</c:v>
                </c:pt>
                <c:pt idx="926">
                  <c:v>1276</c:v>
                </c:pt>
                <c:pt idx="927">
                  <c:v>1277</c:v>
                </c:pt>
                <c:pt idx="928">
                  <c:v>1278</c:v>
                </c:pt>
                <c:pt idx="929">
                  <c:v>1279</c:v>
                </c:pt>
                <c:pt idx="930">
                  <c:v>1280</c:v>
                </c:pt>
                <c:pt idx="931">
                  <c:v>1281</c:v>
                </c:pt>
                <c:pt idx="932">
                  <c:v>1282</c:v>
                </c:pt>
                <c:pt idx="933">
                  <c:v>1283</c:v>
                </c:pt>
                <c:pt idx="934">
                  <c:v>1284</c:v>
                </c:pt>
                <c:pt idx="935">
                  <c:v>1285</c:v>
                </c:pt>
                <c:pt idx="936">
                  <c:v>1286</c:v>
                </c:pt>
                <c:pt idx="937">
                  <c:v>1287</c:v>
                </c:pt>
                <c:pt idx="938">
                  <c:v>1288</c:v>
                </c:pt>
                <c:pt idx="939">
                  <c:v>1289</c:v>
                </c:pt>
                <c:pt idx="940">
                  <c:v>1290</c:v>
                </c:pt>
                <c:pt idx="941">
                  <c:v>1291</c:v>
                </c:pt>
                <c:pt idx="942">
                  <c:v>1292</c:v>
                </c:pt>
                <c:pt idx="943">
                  <c:v>1293</c:v>
                </c:pt>
                <c:pt idx="944">
                  <c:v>1294</c:v>
                </c:pt>
                <c:pt idx="945">
                  <c:v>1295</c:v>
                </c:pt>
                <c:pt idx="946">
                  <c:v>1296</c:v>
                </c:pt>
                <c:pt idx="947">
                  <c:v>1297</c:v>
                </c:pt>
                <c:pt idx="948">
                  <c:v>1298</c:v>
                </c:pt>
                <c:pt idx="949">
                  <c:v>1299</c:v>
                </c:pt>
                <c:pt idx="950">
                  <c:v>1300</c:v>
                </c:pt>
                <c:pt idx="951">
                  <c:v>1301</c:v>
                </c:pt>
                <c:pt idx="952">
                  <c:v>1302</c:v>
                </c:pt>
                <c:pt idx="953">
                  <c:v>1303</c:v>
                </c:pt>
                <c:pt idx="954">
                  <c:v>1304</c:v>
                </c:pt>
                <c:pt idx="955">
                  <c:v>1305</c:v>
                </c:pt>
                <c:pt idx="956">
                  <c:v>1306</c:v>
                </c:pt>
                <c:pt idx="957">
                  <c:v>1307</c:v>
                </c:pt>
                <c:pt idx="958">
                  <c:v>1308</c:v>
                </c:pt>
                <c:pt idx="959">
                  <c:v>1309</c:v>
                </c:pt>
                <c:pt idx="960">
                  <c:v>1310</c:v>
                </c:pt>
                <c:pt idx="961">
                  <c:v>1311</c:v>
                </c:pt>
                <c:pt idx="962">
                  <c:v>1312</c:v>
                </c:pt>
                <c:pt idx="963">
                  <c:v>1313</c:v>
                </c:pt>
                <c:pt idx="964">
                  <c:v>1314</c:v>
                </c:pt>
                <c:pt idx="965">
                  <c:v>1315</c:v>
                </c:pt>
                <c:pt idx="966">
                  <c:v>1316</c:v>
                </c:pt>
                <c:pt idx="967">
                  <c:v>1317</c:v>
                </c:pt>
                <c:pt idx="968">
                  <c:v>1318</c:v>
                </c:pt>
                <c:pt idx="969">
                  <c:v>1319</c:v>
                </c:pt>
                <c:pt idx="970">
                  <c:v>1320</c:v>
                </c:pt>
                <c:pt idx="971">
                  <c:v>1321</c:v>
                </c:pt>
                <c:pt idx="972">
                  <c:v>1322</c:v>
                </c:pt>
                <c:pt idx="973">
                  <c:v>1323</c:v>
                </c:pt>
                <c:pt idx="974">
                  <c:v>1324</c:v>
                </c:pt>
                <c:pt idx="975">
                  <c:v>1325</c:v>
                </c:pt>
                <c:pt idx="976">
                  <c:v>1326</c:v>
                </c:pt>
                <c:pt idx="977">
                  <c:v>1327</c:v>
                </c:pt>
                <c:pt idx="978">
                  <c:v>1328</c:v>
                </c:pt>
                <c:pt idx="979">
                  <c:v>1329</c:v>
                </c:pt>
                <c:pt idx="980">
                  <c:v>1330</c:v>
                </c:pt>
                <c:pt idx="981">
                  <c:v>1331</c:v>
                </c:pt>
                <c:pt idx="982">
                  <c:v>1332</c:v>
                </c:pt>
                <c:pt idx="983">
                  <c:v>1333</c:v>
                </c:pt>
                <c:pt idx="984">
                  <c:v>1334</c:v>
                </c:pt>
                <c:pt idx="985">
                  <c:v>1335</c:v>
                </c:pt>
                <c:pt idx="986">
                  <c:v>1336</c:v>
                </c:pt>
                <c:pt idx="987">
                  <c:v>1337</c:v>
                </c:pt>
                <c:pt idx="988">
                  <c:v>1338</c:v>
                </c:pt>
                <c:pt idx="989">
                  <c:v>1339</c:v>
                </c:pt>
                <c:pt idx="990">
                  <c:v>1340</c:v>
                </c:pt>
                <c:pt idx="991">
                  <c:v>1341</c:v>
                </c:pt>
                <c:pt idx="992">
                  <c:v>1342</c:v>
                </c:pt>
                <c:pt idx="993">
                  <c:v>1343</c:v>
                </c:pt>
                <c:pt idx="994">
                  <c:v>1344</c:v>
                </c:pt>
                <c:pt idx="995">
                  <c:v>1345</c:v>
                </c:pt>
                <c:pt idx="996">
                  <c:v>1346</c:v>
                </c:pt>
                <c:pt idx="997">
                  <c:v>1347</c:v>
                </c:pt>
                <c:pt idx="998">
                  <c:v>1348</c:v>
                </c:pt>
                <c:pt idx="999">
                  <c:v>1349</c:v>
                </c:pt>
                <c:pt idx="1000">
                  <c:v>1350</c:v>
                </c:pt>
                <c:pt idx="1001">
                  <c:v>1351</c:v>
                </c:pt>
                <c:pt idx="1002">
                  <c:v>1352</c:v>
                </c:pt>
                <c:pt idx="1003">
                  <c:v>1353</c:v>
                </c:pt>
                <c:pt idx="1004">
                  <c:v>1354</c:v>
                </c:pt>
                <c:pt idx="1005">
                  <c:v>1355</c:v>
                </c:pt>
                <c:pt idx="1006">
                  <c:v>1356</c:v>
                </c:pt>
                <c:pt idx="1007">
                  <c:v>1357</c:v>
                </c:pt>
                <c:pt idx="1008">
                  <c:v>1358</c:v>
                </c:pt>
                <c:pt idx="1009">
                  <c:v>1359</c:v>
                </c:pt>
                <c:pt idx="1010">
                  <c:v>1360</c:v>
                </c:pt>
                <c:pt idx="1011">
                  <c:v>1361</c:v>
                </c:pt>
                <c:pt idx="1012">
                  <c:v>1362</c:v>
                </c:pt>
                <c:pt idx="1013">
                  <c:v>1363</c:v>
                </c:pt>
                <c:pt idx="1014">
                  <c:v>1364</c:v>
                </c:pt>
                <c:pt idx="1015">
                  <c:v>1365</c:v>
                </c:pt>
                <c:pt idx="1016">
                  <c:v>1366</c:v>
                </c:pt>
                <c:pt idx="1017">
                  <c:v>1367</c:v>
                </c:pt>
                <c:pt idx="1018">
                  <c:v>1368</c:v>
                </c:pt>
                <c:pt idx="1019">
                  <c:v>1369</c:v>
                </c:pt>
                <c:pt idx="1020">
                  <c:v>1370</c:v>
                </c:pt>
                <c:pt idx="1021">
                  <c:v>1371</c:v>
                </c:pt>
                <c:pt idx="1022">
                  <c:v>1372</c:v>
                </c:pt>
                <c:pt idx="1023">
                  <c:v>1373</c:v>
                </c:pt>
                <c:pt idx="1024">
                  <c:v>1374</c:v>
                </c:pt>
                <c:pt idx="1025">
                  <c:v>1375</c:v>
                </c:pt>
                <c:pt idx="1026">
                  <c:v>1376</c:v>
                </c:pt>
                <c:pt idx="1027">
                  <c:v>1377</c:v>
                </c:pt>
                <c:pt idx="1028">
                  <c:v>1378</c:v>
                </c:pt>
                <c:pt idx="1029">
                  <c:v>1379</c:v>
                </c:pt>
                <c:pt idx="1030">
                  <c:v>1380</c:v>
                </c:pt>
                <c:pt idx="1031">
                  <c:v>1381</c:v>
                </c:pt>
                <c:pt idx="1032">
                  <c:v>1382</c:v>
                </c:pt>
                <c:pt idx="1033">
                  <c:v>1383</c:v>
                </c:pt>
                <c:pt idx="1034">
                  <c:v>1384</c:v>
                </c:pt>
                <c:pt idx="1035">
                  <c:v>1385</c:v>
                </c:pt>
                <c:pt idx="1036">
                  <c:v>1386</c:v>
                </c:pt>
                <c:pt idx="1037">
                  <c:v>1387</c:v>
                </c:pt>
                <c:pt idx="1038">
                  <c:v>1388</c:v>
                </c:pt>
                <c:pt idx="1039">
                  <c:v>1389</c:v>
                </c:pt>
                <c:pt idx="1040">
                  <c:v>1390</c:v>
                </c:pt>
                <c:pt idx="1041">
                  <c:v>1391</c:v>
                </c:pt>
                <c:pt idx="1042">
                  <c:v>1392</c:v>
                </c:pt>
                <c:pt idx="1043">
                  <c:v>1393</c:v>
                </c:pt>
                <c:pt idx="1044">
                  <c:v>1394</c:v>
                </c:pt>
                <c:pt idx="1045">
                  <c:v>1395</c:v>
                </c:pt>
                <c:pt idx="1046">
                  <c:v>1396</c:v>
                </c:pt>
                <c:pt idx="1047">
                  <c:v>1397</c:v>
                </c:pt>
                <c:pt idx="1048">
                  <c:v>1398</c:v>
                </c:pt>
                <c:pt idx="1049">
                  <c:v>1399</c:v>
                </c:pt>
                <c:pt idx="1050">
                  <c:v>1400</c:v>
                </c:pt>
                <c:pt idx="1051">
                  <c:v>1401</c:v>
                </c:pt>
                <c:pt idx="1052">
                  <c:v>1402</c:v>
                </c:pt>
                <c:pt idx="1053">
                  <c:v>1403</c:v>
                </c:pt>
                <c:pt idx="1054">
                  <c:v>1404</c:v>
                </c:pt>
                <c:pt idx="1055">
                  <c:v>1405</c:v>
                </c:pt>
                <c:pt idx="1056">
                  <c:v>1406</c:v>
                </c:pt>
                <c:pt idx="1057">
                  <c:v>1407</c:v>
                </c:pt>
                <c:pt idx="1058">
                  <c:v>1408</c:v>
                </c:pt>
                <c:pt idx="1059">
                  <c:v>1409</c:v>
                </c:pt>
                <c:pt idx="1060">
                  <c:v>1410</c:v>
                </c:pt>
                <c:pt idx="1061">
                  <c:v>1411</c:v>
                </c:pt>
                <c:pt idx="1062">
                  <c:v>1412</c:v>
                </c:pt>
                <c:pt idx="1063">
                  <c:v>1413</c:v>
                </c:pt>
                <c:pt idx="1064">
                  <c:v>1414</c:v>
                </c:pt>
                <c:pt idx="1065">
                  <c:v>1415</c:v>
                </c:pt>
                <c:pt idx="1066">
                  <c:v>1416</c:v>
                </c:pt>
                <c:pt idx="1067">
                  <c:v>1417</c:v>
                </c:pt>
                <c:pt idx="1068">
                  <c:v>1418</c:v>
                </c:pt>
                <c:pt idx="1069">
                  <c:v>1419</c:v>
                </c:pt>
                <c:pt idx="1070">
                  <c:v>1420</c:v>
                </c:pt>
                <c:pt idx="1071">
                  <c:v>1421</c:v>
                </c:pt>
                <c:pt idx="1072">
                  <c:v>1422</c:v>
                </c:pt>
                <c:pt idx="1073">
                  <c:v>1423</c:v>
                </c:pt>
                <c:pt idx="1074">
                  <c:v>1424</c:v>
                </c:pt>
                <c:pt idx="1075">
                  <c:v>1425</c:v>
                </c:pt>
                <c:pt idx="1076">
                  <c:v>1426</c:v>
                </c:pt>
                <c:pt idx="1077">
                  <c:v>1427</c:v>
                </c:pt>
                <c:pt idx="1078">
                  <c:v>1428</c:v>
                </c:pt>
                <c:pt idx="1079">
                  <c:v>1429</c:v>
                </c:pt>
                <c:pt idx="1080">
                  <c:v>1430</c:v>
                </c:pt>
                <c:pt idx="1081">
                  <c:v>1431</c:v>
                </c:pt>
                <c:pt idx="1082">
                  <c:v>1432</c:v>
                </c:pt>
                <c:pt idx="1083">
                  <c:v>1433</c:v>
                </c:pt>
                <c:pt idx="1084">
                  <c:v>1434</c:v>
                </c:pt>
                <c:pt idx="1085">
                  <c:v>1435</c:v>
                </c:pt>
                <c:pt idx="1086">
                  <c:v>1436</c:v>
                </c:pt>
                <c:pt idx="1087">
                  <c:v>1437</c:v>
                </c:pt>
                <c:pt idx="1088">
                  <c:v>1438</c:v>
                </c:pt>
                <c:pt idx="1089">
                  <c:v>1439</c:v>
                </c:pt>
                <c:pt idx="1090">
                  <c:v>1440</c:v>
                </c:pt>
                <c:pt idx="1091">
                  <c:v>1441</c:v>
                </c:pt>
                <c:pt idx="1092">
                  <c:v>1442</c:v>
                </c:pt>
                <c:pt idx="1093">
                  <c:v>1443</c:v>
                </c:pt>
                <c:pt idx="1094">
                  <c:v>1444</c:v>
                </c:pt>
                <c:pt idx="1095">
                  <c:v>1445</c:v>
                </c:pt>
                <c:pt idx="1096">
                  <c:v>1446</c:v>
                </c:pt>
                <c:pt idx="1097">
                  <c:v>1447</c:v>
                </c:pt>
                <c:pt idx="1098">
                  <c:v>1448</c:v>
                </c:pt>
                <c:pt idx="1099">
                  <c:v>1449</c:v>
                </c:pt>
                <c:pt idx="1100">
                  <c:v>1450</c:v>
                </c:pt>
                <c:pt idx="1101">
                  <c:v>1451</c:v>
                </c:pt>
                <c:pt idx="1102">
                  <c:v>1452</c:v>
                </c:pt>
                <c:pt idx="1103">
                  <c:v>1453</c:v>
                </c:pt>
                <c:pt idx="1104">
                  <c:v>1454</c:v>
                </c:pt>
                <c:pt idx="1105">
                  <c:v>1455</c:v>
                </c:pt>
                <c:pt idx="1106">
                  <c:v>1456</c:v>
                </c:pt>
                <c:pt idx="1107">
                  <c:v>1457</c:v>
                </c:pt>
                <c:pt idx="1108">
                  <c:v>1458</c:v>
                </c:pt>
                <c:pt idx="1109">
                  <c:v>1459</c:v>
                </c:pt>
                <c:pt idx="1110">
                  <c:v>1460</c:v>
                </c:pt>
                <c:pt idx="1111">
                  <c:v>1461</c:v>
                </c:pt>
                <c:pt idx="1112">
                  <c:v>1462</c:v>
                </c:pt>
                <c:pt idx="1113">
                  <c:v>1463</c:v>
                </c:pt>
                <c:pt idx="1114">
                  <c:v>1464</c:v>
                </c:pt>
                <c:pt idx="1115">
                  <c:v>1465</c:v>
                </c:pt>
                <c:pt idx="1116">
                  <c:v>1466</c:v>
                </c:pt>
                <c:pt idx="1117">
                  <c:v>1467</c:v>
                </c:pt>
                <c:pt idx="1118">
                  <c:v>1468</c:v>
                </c:pt>
                <c:pt idx="1119">
                  <c:v>1469</c:v>
                </c:pt>
                <c:pt idx="1120">
                  <c:v>1470</c:v>
                </c:pt>
                <c:pt idx="1121">
                  <c:v>1471</c:v>
                </c:pt>
                <c:pt idx="1122">
                  <c:v>1472</c:v>
                </c:pt>
                <c:pt idx="1123">
                  <c:v>1473</c:v>
                </c:pt>
                <c:pt idx="1124">
                  <c:v>1474</c:v>
                </c:pt>
                <c:pt idx="1125">
                  <c:v>1475</c:v>
                </c:pt>
                <c:pt idx="1126">
                  <c:v>1476</c:v>
                </c:pt>
                <c:pt idx="1127">
                  <c:v>1477</c:v>
                </c:pt>
                <c:pt idx="1128">
                  <c:v>1478</c:v>
                </c:pt>
                <c:pt idx="1129">
                  <c:v>1479</c:v>
                </c:pt>
                <c:pt idx="1130">
                  <c:v>1480</c:v>
                </c:pt>
                <c:pt idx="1131">
                  <c:v>1481</c:v>
                </c:pt>
                <c:pt idx="1132">
                  <c:v>1482</c:v>
                </c:pt>
                <c:pt idx="1133">
                  <c:v>1483</c:v>
                </c:pt>
                <c:pt idx="1134">
                  <c:v>1484</c:v>
                </c:pt>
                <c:pt idx="1135">
                  <c:v>1485</c:v>
                </c:pt>
                <c:pt idx="1136">
                  <c:v>1486</c:v>
                </c:pt>
                <c:pt idx="1137">
                  <c:v>1487</c:v>
                </c:pt>
                <c:pt idx="1138">
                  <c:v>1488</c:v>
                </c:pt>
                <c:pt idx="1139">
                  <c:v>1489</c:v>
                </c:pt>
                <c:pt idx="1140">
                  <c:v>1490</c:v>
                </c:pt>
                <c:pt idx="1141">
                  <c:v>1491</c:v>
                </c:pt>
                <c:pt idx="1142">
                  <c:v>1492</c:v>
                </c:pt>
                <c:pt idx="1143">
                  <c:v>1493</c:v>
                </c:pt>
                <c:pt idx="1144">
                  <c:v>1494</c:v>
                </c:pt>
                <c:pt idx="1145">
                  <c:v>1495</c:v>
                </c:pt>
                <c:pt idx="1146">
                  <c:v>1496</c:v>
                </c:pt>
                <c:pt idx="1147">
                  <c:v>1497</c:v>
                </c:pt>
                <c:pt idx="1148">
                  <c:v>1498</c:v>
                </c:pt>
                <c:pt idx="1149">
                  <c:v>1499</c:v>
                </c:pt>
                <c:pt idx="1150">
                  <c:v>1500</c:v>
                </c:pt>
                <c:pt idx="1151">
                  <c:v>1501</c:v>
                </c:pt>
                <c:pt idx="1152">
                  <c:v>1502</c:v>
                </c:pt>
                <c:pt idx="1153">
                  <c:v>1503</c:v>
                </c:pt>
                <c:pt idx="1154">
                  <c:v>1504</c:v>
                </c:pt>
                <c:pt idx="1155">
                  <c:v>1505</c:v>
                </c:pt>
                <c:pt idx="1156">
                  <c:v>1506</c:v>
                </c:pt>
                <c:pt idx="1157">
                  <c:v>1507</c:v>
                </c:pt>
                <c:pt idx="1158">
                  <c:v>1508</c:v>
                </c:pt>
                <c:pt idx="1159">
                  <c:v>1509</c:v>
                </c:pt>
                <c:pt idx="1160">
                  <c:v>1510</c:v>
                </c:pt>
                <c:pt idx="1161">
                  <c:v>1511</c:v>
                </c:pt>
                <c:pt idx="1162">
                  <c:v>1512</c:v>
                </c:pt>
                <c:pt idx="1163">
                  <c:v>1513</c:v>
                </c:pt>
                <c:pt idx="1164">
                  <c:v>1514</c:v>
                </c:pt>
                <c:pt idx="1165">
                  <c:v>1515</c:v>
                </c:pt>
                <c:pt idx="1166">
                  <c:v>1516</c:v>
                </c:pt>
                <c:pt idx="1167">
                  <c:v>1517</c:v>
                </c:pt>
                <c:pt idx="1168">
                  <c:v>1518</c:v>
                </c:pt>
                <c:pt idx="1169">
                  <c:v>1519</c:v>
                </c:pt>
                <c:pt idx="1170">
                  <c:v>1520</c:v>
                </c:pt>
                <c:pt idx="1171">
                  <c:v>1521</c:v>
                </c:pt>
                <c:pt idx="1172">
                  <c:v>1522</c:v>
                </c:pt>
                <c:pt idx="1173">
                  <c:v>1523</c:v>
                </c:pt>
                <c:pt idx="1174">
                  <c:v>1524</c:v>
                </c:pt>
                <c:pt idx="1175">
                  <c:v>1525</c:v>
                </c:pt>
                <c:pt idx="1176">
                  <c:v>1526</c:v>
                </c:pt>
                <c:pt idx="1177">
                  <c:v>1527</c:v>
                </c:pt>
                <c:pt idx="1178">
                  <c:v>1528</c:v>
                </c:pt>
                <c:pt idx="1179">
                  <c:v>1529</c:v>
                </c:pt>
                <c:pt idx="1180">
                  <c:v>1530</c:v>
                </c:pt>
                <c:pt idx="1181">
                  <c:v>1531</c:v>
                </c:pt>
                <c:pt idx="1182">
                  <c:v>1532</c:v>
                </c:pt>
                <c:pt idx="1183">
                  <c:v>1533</c:v>
                </c:pt>
                <c:pt idx="1184">
                  <c:v>1534</c:v>
                </c:pt>
                <c:pt idx="1185">
                  <c:v>1535</c:v>
                </c:pt>
                <c:pt idx="1186">
                  <c:v>1536</c:v>
                </c:pt>
                <c:pt idx="1187">
                  <c:v>1537</c:v>
                </c:pt>
                <c:pt idx="1188">
                  <c:v>1538</c:v>
                </c:pt>
                <c:pt idx="1189">
                  <c:v>1539</c:v>
                </c:pt>
                <c:pt idx="1190">
                  <c:v>1540</c:v>
                </c:pt>
                <c:pt idx="1191">
                  <c:v>1541</c:v>
                </c:pt>
                <c:pt idx="1192">
                  <c:v>1542</c:v>
                </c:pt>
                <c:pt idx="1193">
                  <c:v>1543</c:v>
                </c:pt>
                <c:pt idx="1194">
                  <c:v>1544</c:v>
                </c:pt>
                <c:pt idx="1195">
                  <c:v>1545</c:v>
                </c:pt>
                <c:pt idx="1196">
                  <c:v>1546</c:v>
                </c:pt>
                <c:pt idx="1197">
                  <c:v>1547</c:v>
                </c:pt>
                <c:pt idx="1198">
                  <c:v>1548</c:v>
                </c:pt>
                <c:pt idx="1199">
                  <c:v>1549</c:v>
                </c:pt>
                <c:pt idx="1200">
                  <c:v>1550</c:v>
                </c:pt>
                <c:pt idx="1201">
                  <c:v>1551</c:v>
                </c:pt>
                <c:pt idx="1202">
                  <c:v>1552</c:v>
                </c:pt>
                <c:pt idx="1203">
                  <c:v>1553</c:v>
                </c:pt>
                <c:pt idx="1204">
                  <c:v>1554</c:v>
                </c:pt>
                <c:pt idx="1205">
                  <c:v>1555</c:v>
                </c:pt>
                <c:pt idx="1206">
                  <c:v>1556</c:v>
                </c:pt>
                <c:pt idx="1207">
                  <c:v>1557</c:v>
                </c:pt>
                <c:pt idx="1208">
                  <c:v>1558</c:v>
                </c:pt>
                <c:pt idx="1209">
                  <c:v>1559</c:v>
                </c:pt>
                <c:pt idx="1210">
                  <c:v>1560</c:v>
                </c:pt>
                <c:pt idx="1211">
                  <c:v>1561</c:v>
                </c:pt>
                <c:pt idx="1212">
                  <c:v>1562</c:v>
                </c:pt>
                <c:pt idx="1213">
                  <c:v>1563</c:v>
                </c:pt>
                <c:pt idx="1214">
                  <c:v>1564</c:v>
                </c:pt>
                <c:pt idx="1215">
                  <c:v>1565</c:v>
                </c:pt>
                <c:pt idx="1216">
                  <c:v>1566</c:v>
                </c:pt>
                <c:pt idx="1217">
                  <c:v>1567</c:v>
                </c:pt>
                <c:pt idx="1218">
                  <c:v>1568</c:v>
                </c:pt>
                <c:pt idx="1219">
                  <c:v>1569</c:v>
                </c:pt>
                <c:pt idx="1220">
                  <c:v>1570</c:v>
                </c:pt>
                <c:pt idx="1221">
                  <c:v>1571</c:v>
                </c:pt>
                <c:pt idx="1222">
                  <c:v>1572</c:v>
                </c:pt>
                <c:pt idx="1223">
                  <c:v>1573</c:v>
                </c:pt>
                <c:pt idx="1224">
                  <c:v>1574</c:v>
                </c:pt>
                <c:pt idx="1225">
                  <c:v>1575</c:v>
                </c:pt>
                <c:pt idx="1226">
                  <c:v>1576</c:v>
                </c:pt>
                <c:pt idx="1227">
                  <c:v>1577</c:v>
                </c:pt>
                <c:pt idx="1228">
                  <c:v>1578</c:v>
                </c:pt>
                <c:pt idx="1229">
                  <c:v>1579</c:v>
                </c:pt>
                <c:pt idx="1230">
                  <c:v>1580</c:v>
                </c:pt>
                <c:pt idx="1231">
                  <c:v>1581</c:v>
                </c:pt>
                <c:pt idx="1232">
                  <c:v>1582</c:v>
                </c:pt>
                <c:pt idx="1233">
                  <c:v>1583</c:v>
                </c:pt>
                <c:pt idx="1234">
                  <c:v>1584</c:v>
                </c:pt>
                <c:pt idx="1235">
                  <c:v>1585</c:v>
                </c:pt>
                <c:pt idx="1236">
                  <c:v>1586</c:v>
                </c:pt>
                <c:pt idx="1237">
                  <c:v>1587</c:v>
                </c:pt>
                <c:pt idx="1238">
                  <c:v>1588</c:v>
                </c:pt>
                <c:pt idx="1239">
                  <c:v>1589</c:v>
                </c:pt>
                <c:pt idx="1240">
                  <c:v>1590</c:v>
                </c:pt>
                <c:pt idx="1241">
                  <c:v>1591</c:v>
                </c:pt>
                <c:pt idx="1242">
                  <c:v>1592</c:v>
                </c:pt>
                <c:pt idx="1243">
                  <c:v>1593</c:v>
                </c:pt>
                <c:pt idx="1244">
                  <c:v>1594</c:v>
                </c:pt>
                <c:pt idx="1245">
                  <c:v>1595</c:v>
                </c:pt>
                <c:pt idx="1246">
                  <c:v>1596</c:v>
                </c:pt>
                <c:pt idx="1247">
                  <c:v>1597</c:v>
                </c:pt>
                <c:pt idx="1248">
                  <c:v>1598</c:v>
                </c:pt>
                <c:pt idx="1249">
                  <c:v>1599</c:v>
                </c:pt>
                <c:pt idx="1250">
                  <c:v>1600</c:v>
                </c:pt>
                <c:pt idx="1251">
                  <c:v>1601</c:v>
                </c:pt>
                <c:pt idx="1252">
                  <c:v>1602</c:v>
                </c:pt>
                <c:pt idx="1253">
                  <c:v>1603</c:v>
                </c:pt>
                <c:pt idx="1254">
                  <c:v>1604</c:v>
                </c:pt>
                <c:pt idx="1255">
                  <c:v>1605</c:v>
                </c:pt>
                <c:pt idx="1256">
                  <c:v>1606</c:v>
                </c:pt>
                <c:pt idx="1257">
                  <c:v>1607</c:v>
                </c:pt>
                <c:pt idx="1258">
                  <c:v>1608</c:v>
                </c:pt>
                <c:pt idx="1259">
                  <c:v>1609</c:v>
                </c:pt>
                <c:pt idx="1260">
                  <c:v>1610</c:v>
                </c:pt>
                <c:pt idx="1261">
                  <c:v>1611</c:v>
                </c:pt>
                <c:pt idx="1262">
                  <c:v>1612</c:v>
                </c:pt>
                <c:pt idx="1263">
                  <c:v>1613</c:v>
                </c:pt>
                <c:pt idx="1264">
                  <c:v>1614</c:v>
                </c:pt>
                <c:pt idx="1265">
                  <c:v>1615</c:v>
                </c:pt>
                <c:pt idx="1266">
                  <c:v>1616</c:v>
                </c:pt>
                <c:pt idx="1267">
                  <c:v>1617</c:v>
                </c:pt>
                <c:pt idx="1268">
                  <c:v>1618</c:v>
                </c:pt>
                <c:pt idx="1269">
                  <c:v>1619</c:v>
                </c:pt>
                <c:pt idx="1270">
                  <c:v>1620</c:v>
                </c:pt>
                <c:pt idx="1271">
                  <c:v>1621</c:v>
                </c:pt>
                <c:pt idx="1272">
                  <c:v>1622</c:v>
                </c:pt>
                <c:pt idx="1273">
                  <c:v>1623</c:v>
                </c:pt>
                <c:pt idx="1274">
                  <c:v>1624</c:v>
                </c:pt>
                <c:pt idx="1275">
                  <c:v>1625</c:v>
                </c:pt>
                <c:pt idx="1276">
                  <c:v>1626</c:v>
                </c:pt>
                <c:pt idx="1277">
                  <c:v>1627</c:v>
                </c:pt>
                <c:pt idx="1278">
                  <c:v>1628</c:v>
                </c:pt>
                <c:pt idx="1279">
                  <c:v>1629</c:v>
                </c:pt>
                <c:pt idx="1280">
                  <c:v>1630</c:v>
                </c:pt>
                <c:pt idx="1281">
                  <c:v>1631</c:v>
                </c:pt>
                <c:pt idx="1282">
                  <c:v>1632</c:v>
                </c:pt>
                <c:pt idx="1283">
                  <c:v>1633</c:v>
                </c:pt>
                <c:pt idx="1284">
                  <c:v>1634</c:v>
                </c:pt>
                <c:pt idx="1285">
                  <c:v>1635</c:v>
                </c:pt>
                <c:pt idx="1286">
                  <c:v>1636</c:v>
                </c:pt>
                <c:pt idx="1287">
                  <c:v>1637</c:v>
                </c:pt>
                <c:pt idx="1288">
                  <c:v>1638</c:v>
                </c:pt>
                <c:pt idx="1289">
                  <c:v>1639</c:v>
                </c:pt>
                <c:pt idx="1290">
                  <c:v>1640</c:v>
                </c:pt>
                <c:pt idx="1291">
                  <c:v>1641</c:v>
                </c:pt>
                <c:pt idx="1292">
                  <c:v>1642</c:v>
                </c:pt>
                <c:pt idx="1293">
                  <c:v>1643</c:v>
                </c:pt>
                <c:pt idx="1294">
                  <c:v>1644</c:v>
                </c:pt>
                <c:pt idx="1295">
                  <c:v>1645</c:v>
                </c:pt>
                <c:pt idx="1296">
                  <c:v>1646</c:v>
                </c:pt>
                <c:pt idx="1297">
                  <c:v>1647</c:v>
                </c:pt>
                <c:pt idx="1298">
                  <c:v>1648</c:v>
                </c:pt>
                <c:pt idx="1299">
                  <c:v>1649</c:v>
                </c:pt>
                <c:pt idx="1300">
                  <c:v>1650</c:v>
                </c:pt>
                <c:pt idx="1301">
                  <c:v>1651</c:v>
                </c:pt>
                <c:pt idx="1302">
                  <c:v>1652</c:v>
                </c:pt>
                <c:pt idx="1303">
                  <c:v>1653</c:v>
                </c:pt>
                <c:pt idx="1304">
                  <c:v>1654</c:v>
                </c:pt>
                <c:pt idx="1305">
                  <c:v>1655</c:v>
                </c:pt>
                <c:pt idx="1306">
                  <c:v>1656</c:v>
                </c:pt>
                <c:pt idx="1307">
                  <c:v>1657</c:v>
                </c:pt>
                <c:pt idx="1308">
                  <c:v>1658</c:v>
                </c:pt>
                <c:pt idx="1309">
                  <c:v>1659</c:v>
                </c:pt>
                <c:pt idx="1310">
                  <c:v>1660</c:v>
                </c:pt>
                <c:pt idx="1311">
                  <c:v>1661</c:v>
                </c:pt>
                <c:pt idx="1312">
                  <c:v>1662</c:v>
                </c:pt>
                <c:pt idx="1313">
                  <c:v>1663</c:v>
                </c:pt>
                <c:pt idx="1314">
                  <c:v>1664</c:v>
                </c:pt>
                <c:pt idx="1315">
                  <c:v>1665</c:v>
                </c:pt>
                <c:pt idx="1316">
                  <c:v>1666</c:v>
                </c:pt>
                <c:pt idx="1317">
                  <c:v>1667</c:v>
                </c:pt>
                <c:pt idx="1318">
                  <c:v>1668</c:v>
                </c:pt>
                <c:pt idx="1319">
                  <c:v>1669</c:v>
                </c:pt>
                <c:pt idx="1320">
                  <c:v>1670</c:v>
                </c:pt>
                <c:pt idx="1321">
                  <c:v>1671</c:v>
                </c:pt>
                <c:pt idx="1322">
                  <c:v>1672</c:v>
                </c:pt>
                <c:pt idx="1323">
                  <c:v>1673</c:v>
                </c:pt>
                <c:pt idx="1324">
                  <c:v>1674</c:v>
                </c:pt>
                <c:pt idx="1325">
                  <c:v>1675</c:v>
                </c:pt>
                <c:pt idx="1326">
                  <c:v>1676</c:v>
                </c:pt>
                <c:pt idx="1327">
                  <c:v>1677</c:v>
                </c:pt>
                <c:pt idx="1328">
                  <c:v>1678</c:v>
                </c:pt>
                <c:pt idx="1329">
                  <c:v>1679</c:v>
                </c:pt>
                <c:pt idx="1330">
                  <c:v>1680</c:v>
                </c:pt>
                <c:pt idx="1331">
                  <c:v>1681</c:v>
                </c:pt>
                <c:pt idx="1332">
                  <c:v>1682</c:v>
                </c:pt>
                <c:pt idx="1333">
                  <c:v>1683</c:v>
                </c:pt>
                <c:pt idx="1334">
                  <c:v>1684</c:v>
                </c:pt>
                <c:pt idx="1335">
                  <c:v>1685</c:v>
                </c:pt>
                <c:pt idx="1336">
                  <c:v>1686</c:v>
                </c:pt>
                <c:pt idx="1337">
                  <c:v>1687</c:v>
                </c:pt>
                <c:pt idx="1338">
                  <c:v>1688</c:v>
                </c:pt>
                <c:pt idx="1339">
                  <c:v>1689</c:v>
                </c:pt>
                <c:pt idx="1340">
                  <c:v>1690</c:v>
                </c:pt>
                <c:pt idx="1341">
                  <c:v>1691</c:v>
                </c:pt>
                <c:pt idx="1342">
                  <c:v>1692</c:v>
                </c:pt>
                <c:pt idx="1343">
                  <c:v>1693</c:v>
                </c:pt>
                <c:pt idx="1344">
                  <c:v>1694</c:v>
                </c:pt>
                <c:pt idx="1345">
                  <c:v>1695</c:v>
                </c:pt>
                <c:pt idx="1346">
                  <c:v>1696</c:v>
                </c:pt>
                <c:pt idx="1347">
                  <c:v>1697</c:v>
                </c:pt>
                <c:pt idx="1348">
                  <c:v>1698</c:v>
                </c:pt>
                <c:pt idx="1349">
                  <c:v>1699</c:v>
                </c:pt>
                <c:pt idx="1350">
                  <c:v>1700</c:v>
                </c:pt>
                <c:pt idx="1351">
                  <c:v>1701</c:v>
                </c:pt>
                <c:pt idx="1352">
                  <c:v>1702</c:v>
                </c:pt>
                <c:pt idx="1353">
                  <c:v>1703</c:v>
                </c:pt>
                <c:pt idx="1354">
                  <c:v>1704</c:v>
                </c:pt>
                <c:pt idx="1355">
                  <c:v>1705</c:v>
                </c:pt>
                <c:pt idx="1356">
                  <c:v>1706</c:v>
                </c:pt>
                <c:pt idx="1357">
                  <c:v>1707</c:v>
                </c:pt>
                <c:pt idx="1358">
                  <c:v>1708</c:v>
                </c:pt>
                <c:pt idx="1359">
                  <c:v>1709</c:v>
                </c:pt>
                <c:pt idx="1360">
                  <c:v>1710</c:v>
                </c:pt>
                <c:pt idx="1361">
                  <c:v>1711</c:v>
                </c:pt>
                <c:pt idx="1362">
                  <c:v>1712</c:v>
                </c:pt>
                <c:pt idx="1363">
                  <c:v>1713</c:v>
                </c:pt>
                <c:pt idx="1364">
                  <c:v>1714</c:v>
                </c:pt>
                <c:pt idx="1365">
                  <c:v>1715</c:v>
                </c:pt>
                <c:pt idx="1366">
                  <c:v>1716</c:v>
                </c:pt>
                <c:pt idx="1367">
                  <c:v>1717</c:v>
                </c:pt>
                <c:pt idx="1368">
                  <c:v>1718</c:v>
                </c:pt>
                <c:pt idx="1369">
                  <c:v>1719</c:v>
                </c:pt>
                <c:pt idx="1370">
                  <c:v>1720</c:v>
                </c:pt>
                <c:pt idx="1371">
                  <c:v>1721</c:v>
                </c:pt>
                <c:pt idx="1372">
                  <c:v>1722</c:v>
                </c:pt>
                <c:pt idx="1373">
                  <c:v>1723</c:v>
                </c:pt>
                <c:pt idx="1374">
                  <c:v>1724</c:v>
                </c:pt>
                <c:pt idx="1375">
                  <c:v>1725</c:v>
                </c:pt>
                <c:pt idx="1376">
                  <c:v>1726</c:v>
                </c:pt>
                <c:pt idx="1377">
                  <c:v>1727</c:v>
                </c:pt>
                <c:pt idx="1378">
                  <c:v>1728</c:v>
                </c:pt>
                <c:pt idx="1379">
                  <c:v>1729</c:v>
                </c:pt>
                <c:pt idx="1380">
                  <c:v>1730</c:v>
                </c:pt>
                <c:pt idx="1381">
                  <c:v>1731</c:v>
                </c:pt>
                <c:pt idx="1382">
                  <c:v>1732</c:v>
                </c:pt>
                <c:pt idx="1383">
                  <c:v>1733</c:v>
                </c:pt>
                <c:pt idx="1384">
                  <c:v>1734</c:v>
                </c:pt>
                <c:pt idx="1385">
                  <c:v>1735</c:v>
                </c:pt>
                <c:pt idx="1386">
                  <c:v>1736</c:v>
                </c:pt>
                <c:pt idx="1387">
                  <c:v>1737</c:v>
                </c:pt>
                <c:pt idx="1388">
                  <c:v>1738</c:v>
                </c:pt>
                <c:pt idx="1389">
                  <c:v>1739</c:v>
                </c:pt>
                <c:pt idx="1390">
                  <c:v>1740</c:v>
                </c:pt>
                <c:pt idx="1391">
                  <c:v>1741</c:v>
                </c:pt>
                <c:pt idx="1392">
                  <c:v>1742</c:v>
                </c:pt>
                <c:pt idx="1393">
                  <c:v>1743</c:v>
                </c:pt>
                <c:pt idx="1394">
                  <c:v>1744</c:v>
                </c:pt>
                <c:pt idx="1395">
                  <c:v>1745</c:v>
                </c:pt>
                <c:pt idx="1396">
                  <c:v>1746</c:v>
                </c:pt>
                <c:pt idx="1397">
                  <c:v>1747</c:v>
                </c:pt>
                <c:pt idx="1398">
                  <c:v>1748</c:v>
                </c:pt>
                <c:pt idx="1399">
                  <c:v>1749</c:v>
                </c:pt>
                <c:pt idx="1400">
                  <c:v>1750</c:v>
                </c:pt>
                <c:pt idx="1401">
                  <c:v>1751</c:v>
                </c:pt>
                <c:pt idx="1402">
                  <c:v>1752</c:v>
                </c:pt>
                <c:pt idx="1403">
                  <c:v>1753</c:v>
                </c:pt>
                <c:pt idx="1404">
                  <c:v>1754</c:v>
                </c:pt>
                <c:pt idx="1405">
                  <c:v>1755</c:v>
                </c:pt>
                <c:pt idx="1406">
                  <c:v>1756</c:v>
                </c:pt>
                <c:pt idx="1407">
                  <c:v>1757</c:v>
                </c:pt>
                <c:pt idx="1408">
                  <c:v>1758</c:v>
                </c:pt>
                <c:pt idx="1409">
                  <c:v>1759</c:v>
                </c:pt>
                <c:pt idx="1410">
                  <c:v>1760</c:v>
                </c:pt>
                <c:pt idx="1411">
                  <c:v>1761</c:v>
                </c:pt>
                <c:pt idx="1412">
                  <c:v>1762</c:v>
                </c:pt>
                <c:pt idx="1413">
                  <c:v>1763</c:v>
                </c:pt>
                <c:pt idx="1414">
                  <c:v>1764</c:v>
                </c:pt>
                <c:pt idx="1415">
                  <c:v>1765</c:v>
                </c:pt>
                <c:pt idx="1416">
                  <c:v>1766</c:v>
                </c:pt>
                <c:pt idx="1417">
                  <c:v>1767</c:v>
                </c:pt>
                <c:pt idx="1418">
                  <c:v>1768</c:v>
                </c:pt>
                <c:pt idx="1419">
                  <c:v>1769</c:v>
                </c:pt>
                <c:pt idx="1420">
                  <c:v>1770</c:v>
                </c:pt>
                <c:pt idx="1421">
                  <c:v>1771</c:v>
                </c:pt>
                <c:pt idx="1422">
                  <c:v>1772</c:v>
                </c:pt>
                <c:pt idx="1423">
                  <c:v>1773</c:v>
                </c:pt>
                <c:pt idx="1424">
                  <c:v>1774</c:v>
                </c:pt>
                <c:pt idx="1425">
                  <c:v>1775</c:v>
                </c:pt>
                <c:pt idx="1426">
                  <c:v>1776</c:v>
                </c:pt>
                <c:pt idx="1427">
                  <c:v>1777</c:v>
                </c:pt>
                <c:pt idx="1428">
                  <c:v>1778</c:v>
                </c:pt>
                <c:pt idx="1429">
                  <c:v>1779</c:v>
                </c:pt>
                <c:pt idx="1430">
                  <c:v>1780</c:v>
                </c:pt>
                <c:pt idx="1431">
                  <c:v>1781</c:v>
                </c:pt>
                <c:pt idx="1432">
                  <c:v>1782</c:v>
                </c:pt>
                <c:pt idx="1433">
                  <c:v>1783</c:v>
                </c:pt>
                <c:pt idx="1434">
                  <c:v>1784</c:v>
                </c:pt>
                <c:pt idx="1435">
                  <c:v>1785</c:v>
                </c:pt>
                <c:pt idx="1436">
                  <c:v>1786</c:v>
                </c:pt>
                <c:pt idx="1437">
                  <c:v>1787</c:v>
                </c:pt>
                <c:pt idx="1438">
                  <c:v>1788</c:v>
                </c:pt>
                <c:pt idx="1439">
                  <c:v>1789</c:v>
                </c:pt>
                <c:pt idx="1440">
                  <c:v>1790</c:v>
                </c:pt>
                <c:pt idx="1441">
                  <c:v>1791</c:v>
                </c:pt>
                <c:pt idx="1442">
                  <c:v>1792</c:v>
                </c:pt>
                <c:pt idx="1443">
                  <c:v>1793</c:v>
                </c:pt>
                <c:pt idx="1444">
                  <c:v>1794</c:v>
                </c:pt>
                <c:pt idx="1445">
                  <c:v>1795</c:v>
                </c:pt>
                <c:pt idx="1446">
                  <c:v>1796</c:v>
                </c:pt>
                <c:pt idx="1447">
                  <c:v>1797</c:v>
                </c:pt>
                <c:pt idx="1448">
                  <c:v>1798</c:v>
                </c:pt>
                <c:pt idx="1449">
                  <c:v>1799</c:v>
                </c:pt>
                <c:pt idx="1450">
                  <c:v>1800</c:v>
                </c:pt>
                <c:pt idx="1451">
                  <c:v>1801</c:v>
                </c:pt>
                <c:pt idx="1452">
                  <c:v>1802</c:v>
                </c:pt>
                <c:pt idx="1453">
                  <c:v>1803</c:v>
                </c:pt>
                <c:pt idx="1454">
                  <c:v>1804</c:v>
                </c:pt>
                <c:pt idx="1455">
                  <c:v>1805</c:v>
                </c:pt>
                <c:pt idx="1456">
                  <c:v>1806</c:v>
                </c:pt>
                <c:pt idx="1457">
                  <c:v>1807</c:v>
                </c:pt>
                <c:pt idx="1458">
                  <c:v>1808</c:v>
                </c:pt>
                <c:pt idx="1459">
                  <c:v>1809</c:v>
                </c:pt>
                <c:pt idx="1460">
                  <c:v>1810</c:v>
                </c:pt>
                <c:pt idx="1461">
                  <c:v>1811</c:v>
                </c:pt>
                <c:pt idx="1462">
                  <c:v>1812</c:v>
                </c:pt>
                <c:pt idx="1463">
                  <c:v>1813</c:v>
                </c:pt>
                <c:pt idx="1464">
                  <c:v>1814</c:v>
                </c:pt>
                <c:pt idx="1465">
                  <c:v>1815</c:v>
                </c:pt>
                <c:pt idx="1466">
                  <c:v>1816</c:v>
                </c:pt>
                <c:pt idx="1467">
                  <c:v>1817</c:v>
                </c:pt>
                <c:pt idx="1468">
                  <c:v>1818</c:v>
                </c:pt>
                <c:pt idx="1469">
                  <c:v>1819</c:v>
                </c:pt>
                <c:pt idx="1470">
                  <c:v>1820</c:v>
                </c:pt>
                <c:pt idx="1471">
                  <c:v>1821</c:v>
                </c:pt>
                <c:pt idx="1472">
                  <c:v>1822</c:v>
                </c:pt>
                <c:pt idx="1473">
                  <c:v>1823</c:v>
                </c:pt>
                <c:pt idx="1474">
                  <c:v>1824</c:v>
                </c:pt>
                <c:pt idx="1475">
                  <c:v>1825</c:v>
                </c:pt>
                <c:pt idx="1476">
                  <c:v>1826</c:v>
                </c:pt>
                <c:pt idx="1477">
                  <c:v>1827</c:v>
                </c:pt>
                <c:pt idx="1478">
                  <c:v>1828</c:v>
                </c:pt>
                <c:pt idx="1479">
                  <c:v>1829</c:v>
                </c:pt>
                <c:pt idx="1480">
                  <c:v>1830</c:v>
                </c:pt>
                <c:pt idx="1481">
                  <c:v>1831</c:v>
                </c:pt>
                <c:pt idx="1482">
                  <c:v>1832</c:v>
                </c:pt>
                <c:pt idx="1483">
                  <c:v>1833</c:v>
                </c:pt>
                <c:pt idx="1484">
                  <c:v>1834</c:v>
                </c:pt>
                <c:pt idx="1485">
                  <c:v>1835</c:v>
                </c:pt>
                <c:pt idx="1486">
                  <c:v>1836</c:v>
                </c:pt>
                <c:pt idx="1487">
                  <c:v>1837</c:v>
                </c:pt>
                <c:pt idx="1488">
                  <c:v>1838</c:v>
                </c:pt>
                <c:pt idx="1489">
                  <c:v>1839</c:v>
                </c:pt>
                <c:pt idx="1490">
                  <c:v>1840</c:v>
                </c:pt>
                <c:pt idx="1491">
                  <c:v>1841</c:v>
                </c:pt>
                <c:pt idx="1492">
                  <c:v>1842</c:v>
                </c:pt>
                <c:pt idx="1493">
                  <c:v>1843</c:v>
                </c:pt>
                <c:pt idx="1494">
                  <c:v>1844</c:v>
                </c:pt>
                <c:pt idx="1495">
                  <c:v>1845</c:v>
                </c:pt>
                <c:pt idx="1496">
                  <c:v>1846</c:v>
                </c:pt>
                <c:pt idx="1497">
                  <c:v>1847</c:v>
                </c:pt>
                <c:pt idx="1498">
                  <c:v>1848</c:v>
                </c:pt>
                <c:pt idx="1499">
                  <c:v>1849</c:v>
                </c:pt>
                <c:pt idx="1500">
                  <c:v>1850</c:v>
                </c:pt>
                <c:pt idx="1501">
                  <c:v>1851</c:v>
                </c:pt>
                <c:pt idx="1502">
                  <c:v>1852</c:v>
                </c:pt>
                <c:pt idx="1503">
                  <c:v>1853</c:v>
                </c:pt>
                <c:pt idx="1504">
                  <c:v>1854</c:v>
                </c:pt>
                <c:pt idx="1505">
                  <c:v>1855</c:v>
                </c:pt>
                <c:pt idx="1506">
                  <c:v>1856</c:v>
                </c:pt>
                <c:pt idx="1507">
                  <c:v>1857</c:v>
                </c:pt>
                <c:pt idx="1508">
                  <c:v>1858</c:v>
                </c:pt>
                <c:pt idx="1509">
                  <c:v>1859</c:v>
                </c:pt>
                <c:pt idx="1510">
                  <c:v>1860</c:v>
                </c:pt>
                <c:pt idx="1511">
                  <c:v>1861</c:v>
                </c:pt>
                <c:pt idx="1512">
                  <c:v>1862</c:v>
                </c:pt>
                <c:pt idx="1513">
                  <c:v>1863</c:v>
                </c:pt>
                <c:pt idx="1514">
                  <c:v>1864</c:v>
                </c:pt>
                <c:pt idx="1515">
                  <c:v>1865</c:v>
                </c:pt>
                <c:pt idx="1516">
                  <c:v>1866</c:v>
                </c:pt>
                <c:pt idx="1517">
                  <c:v>1867</c:v>
                </c:pt>
                <c:pt idx="1518">
                  <c:v>1868</c:v>
                </c:pt>
                <c:pt idx="1519">
                  <c:v>1869</c:v>
                </c:pt>
                <c:pt idx="1520">
                  <c:v>1870</c:v>
                </c:pt>
                <c:pt idx="1521">
                  <c:v>1871</c:v>
                </c:pt>
                <c:pt idx="1522">
                  <c:v>1872</c:v>
                </c:pt>
                <c:pt idx="1523">
                  <c:v>1873</c:v>
                </c:pt>
                <c:pt idx="1524">
                  <c:v>1874</c:v>
                </c:pt>
                <c:pt idx="1525">
                  <c:v>1875</c:v>
                </c:pt>
                <c:pt idx="1526">
                  <c:v>1876</c:v>
                </c:pt>
                <c:pt idx="1527">
                  <c:v>1877</c:v>
                </c:pt>
                <c:pt idx="1528">
                  <c:v>1878</c:v>
                </c:pt>
                <c:pt idx="1529">
                  <c:v>1879</c:v>
                </c:pt>
                <c:pt idx="1530">
                  <c:v>1880</c:v>
                </c:pt>
                <c:pt idx="1531">
                  <c:v>1881</c:v>
                </c:pt>
                <c:pt idx="1532">
                  <c:v>1882</c:v>
                </c:pt>
                <c:pt idx="1533">
                  <c:v>1883</c:v>
                </c:pt>
                <c:pt idx="1534">
                  <c:v>1884</c:v>
                </c:pt>
                <c:pt idx="1535">
                  <c:v>1885</c:v>
                </c:pt>
                <c:pt idx="1536">
                  <c:v>1886</c:v>
                </c:pt>
                <c:pt idx="1537">
                  <c:v>1887</c:v>
                </c:pt>
                <c:pt idx="1538">
                  <c:v>1888</c:v>
                </c:pt>
                <c:pt idx="1539">
                  <c:v>1889</c:v>
                </c:pt>
                <c:pt idx="1540">
                  <c:v>1890</c:v>
                </c:pt>
                <c:pt idx="1541">
                  <c:v>1891</c:v>
                </c:pt>
                <c:pt idx="1542">
                  <c:v>1892</c:v>
                </c:pt>
                <c:pt idx="1543">
                  <c:v>1893</c:v>
                </c:pt>
                <c:pt idx="1544">
                  <c:v>1894</c:v>
                </c:pt>
                <c:pt idx="1545">
                  <c:v>1895</c:v>
                </c:pt>
                <c:pt idx="1546">
                  <c:v>1896</c:v>
                </c:pt>
                <c:pt idx="1547">
                  <c:v>1897</c:v>
                </c:pt>
                <c:pt idx="1548">
                  <c:v>1898</c:v>
                </c:pt>
                <c:pt idx="1549">
                  <c:v>1899</c:v>
                </c:pt>
                <c:pt idx="1550">
                  <c:v>1900</c:v>
                </c:pt>
                <c:pt idx="1551">
                  <c:v>1901</c:v>
                </c:pt>
                <c:pt idx="1552">
                  <c:v>1902</c:v>
                </c:pt>
                <c:pt idx="1553">
                  <c:v>1903</c:v>
                </c:pt>
                <c:pt idx="1554">
                  <c:v>1904</c:v>
                </c:pt>
                <c:pt idx="1555">
                  <c:v>1905</c:v>
                </c:pt>
                <c:pt idx="1556">
                  <c:v>1906</c:v>
                </c:pt>
                <c:pt idx="1557">
                  <c:v>1907</c:v>
                </c:pt>
                <c:pt idx="1558">
                  <c:v>1908</c:v>
                </c:pt>
                <c:pt idx="1559">
                  <c:v>1909</c:v>
                </c:pt>
                <c:pt idx="1560">
                  <c:v>1910</c:v>
                </c:pt>
                <c:pt idx="1561">
                  <c:v>1911</c:v>
                </c:pt>
                <c:pt idx="1562">
                  <c:v>1912</c:v>
                </c:pt>
                <c:pt idx="1563">
                  <c:v>1913</c:v>
                </c:pt>
                <c:pt idx="1564">
                  <c:v>1914</c:v>
                </c:pt>
                <c:pt idx="1565">
                  <c:v>1915</c:v>
                </c:pt>
                <c:pt idx="1566">
                  <c:v>1916</c:v>
                </c:pt>
                <c:pt idx="1567">
                  <c:v>1917</c:v>
                </c:pt>
                <c:pt idx="1568">
                  <c:v>1918</c:v>
                </c:pt>
                <c:pt idx="1569">
                  <c:v>1919</c:v>
                </c:pt>
                <c:pt idx="1570">
                  <c:v>1920</c:v>
                </c:pt>
                <c:pt idx="1571">
                  <c:v>1921</c:v>
                </c:pt>
                <c:pt idx="1572">
                  <c:v>1922</c:v>
                </c:pt>
                <c:pt idx="1573">
                  <c:v>1923</c:v>
                </c:pt>
                <c:pt idx="1574">
                  <c:v>1924</c:v>
                </c:pt>
                <c:pt idx="1575">
                  <c:v>1925</c:v>
                </c:pt>
                <c:pt idx="1576">
                  <c:v>1926</c:v>
                </c:pt>
                <c:pt idx="1577">
                  <c:v>1927</c:v>
                </c:pt>
                <c:pt idx="1578">
                  <c:v>1928</c:v>
                </c:pt>
                <c:pt idx="1579">
                  <c:v>1929</c:v>
                </c:pt>
                <c:pt idx="1580">
                  <c:v>1930</c:v>
                </c:pt>
                <c:pt idx="1581">
                  <c:v>1931</c:v>
                </c:pt>
                <c:pt idx="1582">
                  <c:v>1932</c:v>
                </c:pt>
                <c:pt idx="1583">
                  <c:v>1933</c:v>
                </c:pt>
                <c:pt idx="1584">
                  <c:v>1934</c:v>
                </c:pt>
                <c:pt idx="1585">
                  <c:v>1935</c:v>
                </c:pt>
                <c:pt idx="1586">
                  <c:v>1936</c:v>
                </c:pt>
                <c:pt idx="1587">
                  <c:v>1937</c:v>
                </c:pt>
                <c:pt idx="1588">
                  <c:v>1938</c:v>
                </c:pt>
                <c:pt idx="1589">
                  <c:v>1939</c:v>
                </c:pt>
                <c:pt idx="1590">
                  <c:v>1940</c:v>
                </c:pt>
                <c:pt idx="1591">
                  <c:v>1941</c:v>
                </c:pt>
                <c:pt idx="1592">
                  <c:v>1942</c:v>
                </c:pt>
                <c:pt idx="1593">
                  <c:v>1943</c:v>
                </c:pt>
                <c:pt idx="1594">
                  <c:v>1944</c:v>
                </c:pt>
                <c:pt idx="1595">
                  <c:v>1945</c:v>
                </c:pt>
                <c:pt idx="1596">
                  <c:v>1946</c:v>
                </c:pt>
                <c:pt idx="1597">
                  <c:v>1947</c:v>
                </c:pt>
                <c:pt idx="1598">
                  <c:v>1948</c:v>
                </c:pt>
                <c:pt idx="1599">
                  <c:v>1949</c:v>
                </c:pt>
                <c:pt idx="1600">
                  <c:v>1950</c:v>
                </c:pt>
                <c:pt idx="1601">
                  <c:v>1951</c:v>
                </c:pt>
                <c:pt idx="1602">
                  <c:v>1952</c:v>
                </c:pt>
                <c:pt idx="1603">
                  <c:v>1953</c:v>
                </c:pt>
                <c:pt idx="1604">
                  <c:v>1954</c:v>
                </c:pt>
                <c:pt idx="1605">
                  <c:v>1955</c:v>
                </c:pt>
                <c:pt idx="1606">
                  <c:v>1956</c:v>
                </c:pt>
                <c:pt idx="1607">
                  <c:v>1957</c:v>
                </c:pt>
                <c:pt idx="1608">
                  <c:v>1958</c:v>
                </c:pt>
                <c:pt idx="1609">
                  <c:v>1959</c:v>
                </c:pt>
                <c:pt idx="1610">
                  <c:v>1960</c:v>
                </c:pt>
                <c:pt idx="1611">
                  <c:v>1961</c:v>
                </c:pt>
                <c:pt idx="1612">
                  <c:v>1962</c:v>
                </c:pt>
                <c:pt idx="1613">
                  <c:v>1963</c:v>
                </c:pt>
                <c:pt idx="1614">
                  <c:v>1964</c:v>
                </c:pt>
                <c:pt idx="1615">
                  <c:v>1965</c:v>
                </c:pt>
                <c:pt idx="1616">
                  <c:v>1966</c:v>
                </c:pt>
                <c:pt idx="1617">
                  <c:v>1967</c:v>
                </c:pt>
                <c:pt idx="1618">
                  <c:v>1968</c:v>
                </c:pt>
                <c:pt idx="1619">
                  <c:v>1969</c:v>
                </c:pt>
                <c:pt idx="1620">
                  <c:v>1970</c:v>
                </c:pt>
                <c:pt idx="1621">
                  <c:v>1971</c:v>
                </c:pt>
                <c:pt idx="1622">
                  <c:v>1972</c:v>
                </c:pt>
                <c:pt idx="1623">
                  <c:v>1973</c:v>
                </c:pt>
                <c:pt idx="1624">
                  <c:v>1974</c:v>
                </c:pt>
                <c:pt idx="1625">
                  <c:v>1975</c:v>
                </c:pt>
                <c:pt idx="1626">
                  <c:v>1976</c:v>
                </c:pt>
                <c:pt idx="1627">
                  <c:v>1977</c:v>
                </c:pt>
                <c:pt idx="1628">
                  <c:v>1978</c:v>
                </c:pt>
                <c:pt idx="1629">
                  <c:v>1979</c:v>
                </c:pt>
                <c:pt idx="1630">
                  <c:v>1980</c:v>
                </c:pt>
                <c:pt idx="1631">
                  <c:v>1981</c:v>
                </c:pt>
                <c:pt idx="1632">
                  <c:v>1982</c:v>
                </c:pt>
                <c:pt idx="1633">
                  <c:v>1983</c:v>
                </c:pt>
                <c:pt idx="1634">
                  <c:v>1984</c:v>
                </c:pt>
                <c:pt idx="1635">
                  <c:v>1985</c:v>
                </c:pt>
                <c:pt idx="1636">
                  <c:v>1986</c:v>
                </c:pt>
                <c:pt idx="1637">
                  <c:v>1987</c:v>
                </c:pt>
                <c:pt idx="1638">
                  <c:v>1988</c:v>
                </c:pt>
                <c:pt idx="1639">
                  <c:v>1989</c:v>
                </c:pt>
                <c:pt idx="1640">
                  <c:v>1990</c:v>
                </c:pt>
                <c:pt idx="1641">
                  <c:v>1991</c:v>
                </c:pt>
                <c:pt idx="1642">
                  <c:v>1992</c:v>
                </c:pt>
                <c:pt idx="1643">
                  <c:v>1993</c:v>
                </c:pt>
                <c:pt idx="1644">
                  <c:v>1994</c:v>
                </c:pt>
                <c:pt idx="1645">
                  <c:v>1995</c:v>
                </c:pt>
                <c:pt idx="1646">
                  <c:v>1996</c:v>
                </c:pt>
                <c:pt idx="1647">
                  <c:v>1997</c:v>
                </c:pt>
                <c:pt idx="1648">
                  <c:v>1998</c:v>
                </c:pt>
                <c:pt idx="1649">
                  <c:v>1999</c:v>
                </c:pt>
                <c:pt idx="1650">
                  <c:v>2000</c:v>
                </c:pt>
                <c:pt idx="1651">
                  <c:v>2001</c:v>
                </c:pt>
                <c:pt idx="1652">
                  <c:v>2002</c:v>
                </c:pt>
                <c:pt idx="1653">
                  <c:v>2003</c:v>
                </c:pt>
                <c:pt idx="1654">
                  <c:v>2004</c:v>
                </c:pt>
                <c:pt idx="1655">
                  <c:v>2005</c:v>
                </c:pt>
                <c:pt idx="1656">
                  <c:v>2006</c:v>
                </c:pt>
                <c:pt idx="1657">
                  <c:v>2007</c:v>
                </c:pt>
                <c:pt idx="1658">
                  <c:v>2008</c:v>
                </c:pt>
                <c:pt idx="1659">
                  <c:v>2009</c:v>
                </c:pt>
                <c:pt idx="1660">
                  <c:v>2010</c:v>
                </c:pt>
                <c:pt idx="1661">
                  <c:v>2011</c:v>
                </c:pt>
                <c:pt idx="1662">
                  <c:v>2012</c:v>
                </c:pt>
                <c:pt idx="1663">
                  <c:v>2013</c:v>
                </c:pt>
                <c:pt idx="1664">
                  <c:v>2014</c:v>
                </c:pt>
                <c:pt idx="1665">
                  <c:v>2015</c:v>
                </c:pt>
                <c:pt idx="1666">
                  <c:v>2016</c:v>
                </c:pt>
                <c:pt idx="1667">
                  <c:v>2017</c:v>
                </c:pt>
                <c:pt idx="1668">
                  <c:v>2018</c:v>
                </c:pt>
                <c:pt idx="1669">
                  <c:v>2019</c:v>
                </c:pt>
                <c:pt idx="1670">
                  <c:v>2020</c:v>
                </c:pt>
                <c:pt idx="1671">
                  <c:v>2021</c:v>
                </c:pt>
                <c:pt idx="1672">
                  <c:v>2022</c:v>
                </c:pt>
                <c:pt idx="1673">
                  <c:v>2023</c:v>
                </c:pt>
                <c:pt idx="1674">
                  <c:v>2024</c:v>
                </c:pt>
                <c:pt idx="1675">
                  <c:v>2025</c:v>
                </c:pt>
                <c:pt idx="1676">
                  <c:v>2026</c:v>
                </c:pt>
                <c:pt idx="1677">
                  <c:v>2027</c:v>
                </c:pt>
                <c:pt idx="1678">
                  <c:v>2028</c:v>
                </c:pt>
                <c:pt idx="1679">
                  <c:v>2029</c:v>
                </c:pt>
                <c:pt idx="1680">
                  <c:v>2030</c:v>
                </c:pt>
                <c:pt idx="1681">
                  <c:v>2031</c:v>
                </c:pt>
                <c:pt idx="1682">
                  <c:v>2032</c:v>
                </c:pt>
                <c:pt idx="1683">
                  <c:v>2033</c:v>
                </c:pt>
                <c:pt idx="1684">
                  <c:v>2034</c:v>
                </c:pt>
                <c:pt idx="1685">
                  <c:v>2035</c:v>
                </c:pt>
                <c:pt idx="1686">
                  <c:v>2036</c:v>
                </c:pt>
                <c:pt idx="1687">
                  <c:v>2037</c:v>
                </c:pt>
                <c:pt idx="1688">
                  <c:v>2038</c:v>
                </c:pt>
                <c:pt idx="1689">
                  <c:v>2039</c:v>
                </c:pt>
                <c:pt idx="1690">
                  <c:v>2040</c:v>
                </c:pt>
                <c:pt idx="1691">
                  <c:v>2041</c:v>
                </c:pt>
                <c:pt idx="1692">
                  <c:v>2042</c:v>
                </c:pt>
                <c:pt idx="1693">
                  <c:v>2043</c:v>
                </c:pt>
                <c:pt idx="1694">
                  <c:v>2044</c:v>
                </c:pt>
                <c:pt idx="1695">
                  <c:v>2045</c:v>
                </c:pt>
                <c:pt idx="1696">
                  <c:v>2046</c:v>
                </c:pt>
                <c:pt idx="1697">
                  <c:v>2047</c:v>
                </c:pt>
                <c:pt idx="1698">
                  <c:v>2048</c:v>
                </c:pt>
                <c:pt idx="1699">
                  <c:v>2049</c:v>
                </c:pt>
                <c:pt idx="1700">
                  <c:v>2050</c:v>
                </c:pt>
                <c:pt idx="1701">
                  <c:v>2051</c:v>
                </c:pt>
                <c:pt idx="1702">
                  <c:v>2052</c:v>
                </c:pt>
                <c:pt idx="1703">
                  <c:v>2053</c:v>
                </c:pt>
                <c:pt idx="1704">
                  <c:v>2054</c:v>
                </c:pt>
                <c:pt idx="1705">
                  <c:v>2055</c:v>
                </c:pt>
                <c:pt idx="1706">
                  <c:v>2056</c:v>
                </c:pt>
                <c:pt idx="1707">
                  <c:v>2057</c:v>
                </c:pt>
                <c:pt idx="1708">
                  <c:v>2058</c:v>
                </c:pt>
                <c:pt idx="1709">
                  <c:v>2059</c:v>
                </c:pt>
                <c:pt idx="1710">
                  <c:v>2060</c:v>
                </c:pt>
                <c:pt idx="1711">
                  <c:v>2061</c:v>
                </c:pt>
                <c:pt idx="1712">
                  <c:v>2062</c:v>
                </c:pt>
                <c:pt idx="1713">
                  <c:v>2063</c:v>
                </c:pt>
                <c:pt idx="1714">
                  <c:v>2064</c:v>
                </c:pt>
                <c:pt idx="1715">
                  <c:v>2065</c:v>
                </c:pt>
                <c:pt idx="1716">
                  <c:v>2066</c:v>
                </c:pt>
                <c:pt idx="1717">
                  <c:v>2067</c:v>
                </c:pt>
                <c:pt idx="1718">
                  <c:v>2068</c:v>
                </c:pt>
                <c:pt idx="1719">
                  <c:v>2069</c:v>
                </c:pt>
                <c:pt idx="1720">
                  <c:v>2070</c:v>
                </c:pt>
                <c:pt idx="1721">
                  <c:v>2071</c:v>
                </c:pt>
                <c:pt idx="1722">
                  <c:v>2072</c:v>
                </c:pt>
                <c:pt idx="1723">
                  <c:v>2073</c:v>
                </c:pt>
                <c:pt idx="1724">
                  <c:v>2074</c:v>
                </c:pt>
                <c:pt idx="1725">
                  <c:v>2075</c:v>
                </c:pt>
                <c:pt idx="1726">
                  <c:v>2076</c:v>
                </c:pt>
                <c:pt idx="1727">
                  <c:v>2077</c:v>
                </c:pt>
                <c:pt idx="1728">
                  <c:v>2078</c:v>
                </c:pt>
                <c:pt idx="1729">
                  <c:v>2079</c:v>
                </c:pt>
                <c:pt idx="1730">
                  <c:v>2080</c:v>
                </c:pt>
                <c:pt idx="1731">
                  <c:v>2081</c:v>
                </c:pt>
                <c:pt idx="1732">
                  <c:v>2082</c:v>
                </c:pt>
                <c:pt idx="1733">
                  <c:v>2083</c:v>
                </c:pt>
                <c:pt idx="1734">
                  <c:v>2084</c:v>
                </c:pt>
                <c:pt idx="1735">
                  <c:v>2085</c:v>
                </c:pt>
                <c:pt idx="1736">
                  <c:v>2086</c:v>
                </c:pt>
                <c:pt idx="1737">
                  <c:v>2087</c:v>
                </c:pt>
                <c:pt idx="1738">
                  <c:v>2088</c:v>
                </c:pt>
                <c:pt idx="1739">
                  <c:v>2089</c:v>
                </c:pt>
                <c:pt idx="1740">
                  <c:v>2090</c:v>
                </c:pt>
                <c:pt idx="1741">
                  <c:v>2091</c:v>
                </c:pt>
                <c:pt idx="1742">
                  <c:v>2092</c:v>
                </c:pt>
                <c:pt idx="1743">
                  <c:v>2093</c:v>
                </c:pt>
                <c:pt idx="1744">
                  <c:v>2094</c:v>
                </c:pt>
                <c:pt idx="1745">
                  <c:v>2095</c:v>
                </c:pt>
                <c:pt idx="1746">
                  <c:v>2096</c:v>
                </c:pt>
                <c:pt idx="1747">
                  <c:v>2097</c:v>
                </c:pt>
                <c:pt idx="1748">
                  <c:v>2098</c:v>
                </c:pt>
                <c:pt idx="1749">
                  <c:v>2099</c:v>
                </c:pt>
                <c:pt idx="1750">
                  <c:v>2100</c:v>
                </c:pt>
                <c:pt idx="1751">
                  <c:v>2101</c:v>
                </c:pt>
                <c:pt idx="1752">
                  <c:v>2102</c:v>
                </c:pt>
                <c:pt idx="1753">
                  <c:v>2103</c:v>
                </c:pt>
                <c:pt idx="1754">
                  <c:v>2104</c:v>
                </c:pt>
                <c:pt idx="1755">
                  <c:v>2105</c:v>
                </c:pt>
                <c:pt idx="1756">
                  <c:v>2106</c:v>
                </c:pt>
                <c:pt idx="1757">
                  <c:v>2107</c:v>
                </c:pt>
                <c:pt idx="1758">
                  <c:v>2108</c:v>
                </c:pt>
                <c:pt idx="1759">
                  <c:v>2109</c:v>
                </c:pt>
                <c:pt idx="1760">
                  <c:v>2110</c:v>
                </c:pt>
                <c:pt idx="1761">
                  <c:v>2111</c:v>
                </c:pt>
                <c:pt idx="1762">
                  <c:v>2112</c:v>
                </c:pt>
                <c:pt idx="1763">
                  <c:v>2113</c:v>
                </c:pt>
                <c:pt idx="1764">
                  <c:v>2114</c:v>
                </c:pt>
                <c:pt idx="1765">
                  <c:v>2115</c:v>
                </c:pt>
                <c:pt idx="1766">
                  <c:v>2116</c:v>
                </c:pt>
                <c:pt idx="1767">
                  <c:v>2117</c:v>
                </c:pt>
                <c:pt idx="1768">
                  <c:v>2118</c:v>
                </c:pt>
                <c:pt idx="1769">
                  <c:v>2119</c:v>
                </c:pt>
                <c:pt idx="1770">
                  <c:v>2120</c:v>
                </c:pt>
                <c:pt idx="1771">
                  <c:v>2121</c:v>
                </c:pt>
                <c:pt idx="1772">
                  <c:v>2122</c:v>
                </c:pt>
                <c:pt idx="1773">
                  <c:v>2123</c:v>
                </c:pt>
                <c:pt idx="1774">
                  <c:v>2124</c:v>
                </c:pt>
                <c:pt idx="1775">
                  <c:v>2125</c:v>
                </c:pt>
                <c:pt idx="1776">
                  <c:v>2126</c:v>
                </c:pt>
                <c:pt idx="1777">
                  <c:v>2127</c:v>
                </c:pt>
                <c:pt idx="1778">
                  <c:v>2128</c:v>
                </c:pt>
                <c:pt idx="1779">
                  <c:v>2129</c:v>
                </c:pt>
                <c:pt idx="1780">
                  <c:v>2130</c:v>
                </c:pt>
                <c:pt idx="1781">
                  <c:v>2131</c:v>
                </c:pt>
                <c:pt idx="1782">
                  <c:v>2132</c:v>
                </c:pt>
                <c:pt idx="1783">
                  <c:v>2133</c:v>
                </c:pt>
                <c:pt idx="1784">
                  <c:v>2134</c:v>
                </c:pt>
                <c:pt idx="1785">
                  <c:v>2135</c:v>
                </c:pt>
                <c:pt idx="1786">
                  <c:v>2136</c:v>
                </c:pt>
                <c:pt idx="1787">
                  <c:v>2137</c:v>
                </c:pt>
                <c:pt idx="1788">
                  <c:v>2138</c:v>
                </c:pt>
                <c:pt idx="1789">
                  <c:v>2139</c:v>
                </c:pt>
                <c:pt idx="1790">
                  <c:v>2140</c:v>
                </c:pt>
                <c:pt idx="1791">
                  <c:v>2141</c:v>
                </c:pt>
                <c:pt idx="1792">
                  <c:v>2142</c:v>
                </c:pt>
                <c:pt idx="1793">
                  <c:v>2143</c:v>
                </c:pt>
                <c:pt idx="1794">
                  <c:v>2144</c:v>
                </c:pt>
                <c:pt idx="1795">
                  <c:v>2145</c:v>
                </c:pt>
                <c:pt idx="1796">
                  <c:v>2146</c:v>
                </c:pt>
                <c:pt idx="1797">
                  <c:v>2147</c:v>
                </c:pt>
                <c:pt idx="1798">
                  <c:v>2148</c:v>
                </c:pt>
                <c:pt idx="1799">
                  <c:v>2149</c:v>
                </c:pt>
                <c:pt idx="1800">
                  <c:v>2150</c:v>
                </c:pt>
                <c:pt idx="1801">
                  <c:v>2151</c:v>
                </c:pt>
                <c:pt idx="1802">
                  <c:v>2152</c:v>
                </c:pt>
                <c:pt idx="1803">
                  <c:v>2153</c:v>
                </c:pt>
                <c:pt idx="1804">
                  <c:v>2154</c:v>
                </c:pt>
                <c:pt idx="1805">
                  <c:v>2155</c:v>
                </c:pt>
                <c:pt idx="1806">
                  <c:v>2156</c:v>
                </c:pt>
                <c:pt idx="1807">
                  <c:v>2157</c:v>
                </c:pt>
                <c:pt idx="1808">
                  <c:v>2158</c:v>
                </c:pt>
                <c:pt idx="1809">
                  <c:v>2159</c:v>
                </c:pt>
                <c:pt idx="1810">
                  <c:v>2160</c:v>
                </c:pt>
                <c:pt idx="1811">
                  <c:v>2161</c:v>
                </c:pt>
                <c:pt idx="1812">
                  <c:v>2162</c:v>
                </c:pt>
                <c:pt idx="1813">
                  <c:v>2163</c:v>
                </c:pt>
                <c:pt idx="1814">
                  <c:v>2164</c:v>
                </c:pt>
                <c:pt idx="1815">
                  <c:v>2165</c:v>
                </c:pt>
                <c:pt idx="1816">
                  <c:v>2166</c:v>
                </c:pt>
                <c:pt idx="1817">
                  <c:v>2167</c:v>
                </c:pt>
                <c:pt idx="1818">
                  <c:v>2168</c:v>
                </c:pt>
                <c:pt idx="1819">
                  <c:v>2169</c:v>
                </c:pt>
                <c:pt idx="1820">
                  <c:v>2170</c:v>
                </c:pt>
                <c:pt idx="1821">
                  <c:v>2171</c:v>
                </c:pt>
                <c:pt idx="1822">
                  <c:v>2172</c:v>
                </c:pt>
                <c:pt idx="1823">
                  <c:v>2173</c:v>
                </c:pt>
                <c:pt idx="1824">
                  <c:v>2174</c:v>
                </c:pt>
                <c:pt idx="1825">
                  <c:v>2175</c:v>
                </c:pt>
                <c:pt idx="1826">
                  <c:v>2176</c:v>
                </c:pt>
                <c:pt idx="1827">
                  <c:v>2177</c:v>
                </c:pt>
                <c:pt idx="1828">
                  <c:v>2178</c:v>
                </c:pt>
                <c:pt idx="1829">
                  <c:v>2179</c:v>
                </c:pt>
                <c:pt idx="1830">
                  <c:v>2180</c:v>
                </c:pt>
                <c:pt idx="1831">
                  <c:v>2181</c:v>
                </c:pt>
                <c:pt idx="1832">
                  <c:v>2182</c:v>
                </c:pt>
                <c:pt idx="1833">
                  <c:v>2183</c:v>
                </c:pt>
                <c:pt idx="1834">
                  <c:v>2184</c:v>
                </c:pt>
                <c:pt idx="1835">
                  <c:v>2185</c:v>
                </c:pt>
                <c:pt idx="1836">
                  <c:v>2186</c:v>
                </c:pt>
                <c:pt idx="1837">
                  <c:v>2187</c:v>
                </c:pt>
                <c:pt idx="1838">
                  <c:v>2188</c:v>
                </c:pt>
                <c:pt idx="1839">
                  <c:v>2189</c:v>
                </c:pt>
                <c:pt idx="1840">
                  <c:v>2190</c:v>
                </c:pt>
                <c:pt idx="1841">
                  <c:v>2191</c:v>
                </c:pt>
                <c:pt idx="1842">
                  <c:v>2192</c:v>
                </c:pt>
                <c:pt idx="1843">
                  <c:v>2193</c:v>
                </c:pt>
                <c:pt idx="1844">
                  <c:v>2194</c:v>
                </c:pt>
                <c:pt idx="1845">
                  <c:v>2195</c:v>
                </c:pt>
                <c:pt idx="1846">
                  <c:v>2196</c:v>
                </c:pt>
                <c:pt idx="1847">
                  <c:v>2197</c:v>
                </c:pt>
                <c:pt idx="1848">
                  <c:v>2198</c:v>
                </c:pt>
                <c:pt idx="1849">
                  <c:v>2199</c:v>
                </c:pt>
                <c:pt idx="1850">
                  <c:v>2200</c:v>
                </c:pt>
                <c:pt idx="1851">
                  <c:v>2201</c:v>
                </c:pt>
                <c:pt idx="1852">
                  <c:v>2202</c:v>
                </c:pt>
                <c:pt idx="1853">
                  <c:v>2203</c:v>
                </c:pt>
                <c:pt idx="1854">
                  <c:v>2204</c:v>
                </c:pt>
                <c:pt idx="1855">
                  <c:v>2205</c:v>
                </c:pt>
                <c:pt idx="1856">
                  <c:v>2206</c:v>
                </c:pt>
                <c:pt idx="1857">
                  <c:v>2207</c:v>
                </c:pt>
                <c:pt idx="1858">
                  <c:v>2208</c:v>
                </c:pt>
                <c:pt idx="1859">
                  <c:v>2209</c:v>
                </c:pt>
                <c:pt idx="1860">
                  <c:v>2210</c:v>
                </c:pt>
                <c:pt idx="1861">
                  <c:v>2211</c:v>
                </c:pt>
                <c:pt idx="1862">
                  <c:v>2212</c:v>
                </c:pt>
                <c:pt idx="1863">
                  <c:v>2213</c:v>
                </c:pt>
                <c:pt idx="1864">
                  <c:v>2214</c:v>
                </c:pt>
                <c:pt idx="1865">
                  <c:v>2215</c:v>
                </c:pt>
                <c:pt idx="1866">
                  <c:v>2216</c:v>
                </c:pt>
                <c:pt idx="1867">
                  <c:v>2217</c:v>
                </c:pt>
                <c:pt idx="1868">
                  <c:v>2218</c:v>
                </c:pt>
                <c:pt idx="1869">
                  <c:v>2219</c:v>
                </c:pt>
                <c:pt idx="1870">
                  <c:v>2220</c:v>
                </c:pt>
                <c:pt idx="1871">
                  <c:v>2221</c:v>
                </c:pt>
                <c:pt idx="1872">
                  <c:v>2222</c:v>
                </c:pt>
                <c:pt idx="1873">
                  <c:v>2223</c:v>
                </c:pt>
                <c:pt idx="1874">
                  <c:v>2224</c:v>
                </c:pt>
                <c:pt idx="1875">
                  <c:v>2225</c:v>
                </c:pt>
                <c:pt idx="1876">
                  <c:v>2226</c:v>
                </c:pt>
                <c:pt idx="1877">
                  <c:v>2227</c:v>
                </c:pt>
                <c:pt idx="1878">
                  <c:v>2228</c:v>
                </c:pt>
                <c:pt idx="1879">
                  <c:v>2229</c:v>
                </c:pt>
                <c:pt idx="1880">
                  <c:v>2230</c:v>
                </c:pt>
                <c:pt idx="1881">
                  <c:v>2231</c:v>
                </c:pt>
                <c:pt idx="1882">
                  <c:v>2232</c:v>
                </c:pt>
                <c:pt idx="1883">
                  <c:v>2233</c:v>
                </c:pt>
                <c:pt idx="1884">
                  <c:v>2234</c:v>
                </c:pt>
                <c:pt idx="1885">
                  <c:v>2235</c:v>
                </c:pt>
                <c:pt idx="1886">
                  <c:v>2236</c:v>
                </c:pt>
                <c:pt idx="1887">
                  <c:v>2237</c:v>
                </c:pt>
                <c:pt idx="1888">
                  <c:v>2238</c:v>
                </c:pt>
                <c:pt idx="1889">
                  <c:v>2239</c:v>
                </c:pt>
                <c:pt idx="1890">
                  <c:v>2240</c:v>
                </c:pt>
                <c:pt idx="1891">
                  <c:v>2241</c:v>
                </c:pt>
                <c:pt idx="1892">
                  <c:v>2242</c:v>
                </c:pt>
                <c:pt idx="1893">
                  <c:v>2243</c:v>
                </c:pt>
                <c:pt idx="1894">
                  <c:v>2244</c:v>
                </c:pt>
                <c:pt idx="1895">
                  <c:v>2245</c:v>
                </c:pt>
                <c:pt idx="1896">
                  <c:v>2246</c:v>
                </c:pt>
                <c:pt idx="1897">
                  <c:v>2247</c:v>
                </c:pt>
                <c:pt idx="1898">
                  <c:v>2248</c:v>
                </c:pt>
                <c:pt idx="1899">
                  <c:v>2249</c:v>
                </c:pt>
                <c:pt idx="1900">
                  <c:v>2250</c:v>
                </c:pt>
                <c:pt idx="1901">
                  <c:v>2251</c:v>
                </c:pt>
                <c:pt idx="1902">
                  <c:v>2252</c:v>
                </c:pt>
                <c:pt idx="1903">
                  <c:v>2253</c:v>
                </c:pt>
                <c:pt idx="1904">
                  <c:v>2254</c:v>
                </c:pt>
                <c:pt idx="1905">
                  <c:v>2255</c:v>
                </c:pt>
                <c:pt idx="1906">
                  <c:v>2256</c:v>
                </c:pt>
                <c:pt idx="1907">
                  <c:v>2257</c:v>
                </c:pt>
                <c:pt idx="1908">
                  <c:v>2258</c:v>
                </c:pt>
                <c:pt idx="1909">
                  <c:v>2259</c:v>
                </c:pt>
                <c:pt idx="1910">
                  <c:v>2260</c:v>
                </c:pt>
                <c:pt idx="1911">
                  <c:v>2261</c:v>
                </c:pt>
                <c:pt idx="1912">
                  <c:v>2262</c:v>
                </c:pt>
                <c:pt idx="1913">
                  <c:v>2263</c:v>
                </c:pt>
                <c:pt idx="1914">
                  <c:v>2264</c:v>
                </c:pt>
                <c:pt idx="1915">
                  <c:v>2265</c:v>
                </c:pt>
                <c:pt idx="1916">
                  <c:v>2266</c:v>
                </c:pt>
                <c:pt idx="1917">
                  <c:v>2267</c:v>
                </c:pt>
                <c:pt idx="1918">
                  <c:v>2268</c:v>
                </c:pt>
                <c:pt idx="1919">
                  <c:v>2269</c:v>
                </c:pt>
                <c:pt idx="1920">
                  <c:v>2270</c:v>
                </c:pt>
                <c:pt idx="1921">
                  <c:v>2271</c:v>
                </c:pt>
                <c:pt idx="1922">
                  <c:v>2272</c:v>
                </c:pt>
                <c:pt idx="1923">
                  <c:v>2273</c:v>
                </c:pt>
                <c:pt idx="1924">
                  <c:v>2274</c:v>
                </c:pt>
                <c:pt idx="1925">
                  <c:v>2275</c:v>
                </c:pt>
                <c:pt idx="1926">
                  <c:v>2276</c:v>
                </c:pt>
                <c:pt idx="1927">
                  <c:v>2277</c:v>
                </c:pt>
                <c:pt idx="1928">
                  <c:v>2278</c:v>
                </c:pt>
                <c:pt idx="1929">
                  <c:v>2279</c:v>
                </c:pt>
                <c:pt idx="1930">
                  <c:v>2280</c:v>
                </c:pt>
                <c:pt idx="1931">
                  <c:v>2281</c:v>
                </c:pt>
                <c:pt idx="1932">
                  <c:v>2282</c:v>
                </c:pt>
                <c:pt idx="1933">
                  <c:v>2283</c:v>
                </c:pt>
                <c:pt idx="1934">
                  <c:v>2284</c:v>
                </c:pt>
                <c:pt idx="1935">
                  <c:v>2285</c:v>
                </c:pt>
                <c:pt idx="1936">
                  <c:v>2286</c:v>
                </c:pt>
                <c:pt idx="1937">
                  <c:v>2287</c:v>
                </c:pt>
                <c:pt idx="1938">
                  <c:v>2288</c:v>
                </c:pt>
                <c:pt idx="1939">
                  <c:v>2289</c:v>
                </c:pt>
                <c:pt idx="1940">
                  <c:v>2290</c:v>
                </c:pt>
                <c:pt idx="1941">
                  <c:v>2291</c:v>
                </c:pt>
                <c:pt idx="1942">
                  <c:v>2292</c:v>
                </c:pt>
                <c:pt idx="1943">
                  <c:v>2293</c:v>
                </c:pt>
                <c:pt idx="1944">
                  <c:v>2294</c:v>
                </c:pt>
                <c:pt idx="1945">
                  <c:v>2295</c:v>
                </c:pt>
                <c:pt idx="1946">
                  <c:v>2296</c:v>
                </c:pt>
                <c:pt idx="1947">
                  <c:v>2297</c:v>
                </c:pt>
                <c:pt idx="1948">
                  <c:v>2298</c:v>
                </c:pt>
                <c:pt idx="1949">
                  <c:v>2299</c:v>
                </c:pt>
                <c:pt idx="1950">
                  <c:v>2300</c:v>
                </c:pt>
                <c:pt idx="1951">
                  <c:v>2301</c:v>
                </c:pt>
                <c:pt idx="1952">
                  <c:v>2302</c:v>
                </c:pt>
                <c:pt idx="1953">
                  <c:v>2303</c:v>
                </c:pt>
                <c:pt idx="1954">
                  <c:v>2304</c:v>
                </c:pt>
                <c:pt idx="1955">
                  <c:v>2305</c:v>
                </c:pt>
                <c:pt idx="1956">
                  <c:v>2306</c:v>
                </c:pt>
                <c:pt idx="1957">
                  <c:v>2307</c:v>
                </c:pt>
                <c:pt idx="1958">
                  <c:v>2308</c:v>
                </c:pt>
                <c:pt idx="1959">
                  <c:v>2309</c:v>
                </c:pt>
                <c:pt idx="1960">
                  <c:v>2310</c:v>
                </c:pt>
                <c:pt idx="1961">
                  <c:v>2311</c:v>
                </c:pt>
                <c:pt idx="1962">
                  <c:v>2312</c:v>
                </c:pt>
                <c:pt idx="1963">
                  <c:v>2313</c:v>
                </c:pt>
                <c:pt idx="1964">
                  <c:v>2314</c:v>
                </c:pt>
                <c:pt idx="1965">
                  <c:v>2315</c:v>
                </c:pt>
                <c:pt idx="1966">
                  <c:v>2316</c:v>
                </c:pt>
                <c:pt idx="1967">
                  <c:v>2317</c:v>
                </c:pt>
                <c:pt idx="1968">
                  <c:v>2318</c:v>
                </c:pt>
                <c:pt idx="1969">
                  <c:v>2319</c:v>
                </c:pt>
                <c:pt idx="1970">
                  <c:v>2320</c:v>
                </c:pt>
                <c:pt idx="1971">
                  <c:v>2321</c:v>
                </c:pt>
                <c:pt idx="1972">
                  <c:v>2322</c:v>
                </c:pt>
                <c:pt idx="1973">
                  <c:v>2323</c:v>
                </c:pt>
                <c:pt idx="1974">
                  <c:v>2324</c:v>
                </c:pt>
                <c:pt idx="1975">
                  <c:v>2325</c:v>
                </c:pt>
                <c:pt idx="1976">
                  <c:v>2326</c:v>
                </c:pt>
                <c:pt idx="1977">
                  <c:v>2327</c:v>
                </c:pt>
                <c:pt idx="1978">
                  <c:v>2328</c:v>
                </c:pt>
                <c:pt idx="1979">
                  <c:v>2329</c:v>
                </c:pt>
                <c:pt idx="1980">
                  <c:v>2330</c:v>
                </c:pt>
                <c:pt idx="1981">
                  <c:v>2331</c:v>
                </c:pt>
                <c:pt idx="1982">
                  <c:v>2332</c:v>
                </c:pt>
                <c:pt idx="1983">
                  <c:v>2333</c:v>
                </c:pt>
                <c:pt idx="1984">
                  <c:v>2334</c:v>
                </c:pt>
                <c:pt idx="1985">
                  <c:v>2335</c:v>
                </c:pt>
                <c:pt idx="1986">
                  <c:v>2336</c:v>
                </c:pt>
                <c:pt idx="1987">
                  <c:v>2337</c:v>
                </c:pt>
                <c:pt idx="1988">
                  <c:v>2338</c:v>
                </c:pt>
                <c:pt idx="1989">
                  <c:v>2339</c:v>
                </c:pt>
                <c:pt idx="1990">
                  <c:v>2340</c:v>
                </c:pt>
                <c:pt idx="1991">
                  <c:v>2341</c:v>
                </c:pt>
                <c:pt idx="1992">
                  <c:v>2342</c:v>
                </c:pt>
                <c:pt idx="1993">
                  <c:v>2343</c:v>
                </c:pt>
                <c:pt idx="1994">
                  <c:v>2344</c:v>
                </c:pt>
                <c:pt idx="1995">
                  <c:v>2345</c:v>
                </c:pt>
                <c:pt idx="1996">
                  <c:v>2346</c:v>
                </c:pt>
                <c:pt idx="1997">
                  <c:v>2347</c:v>
                </c:pt>
                <c:pt idx="1998">
                  <c:v>2348</c:v>
                </c:pt>
                <c:pt idx="1999">
                  <c:v>2349</c:v>
                </c:pt>
                <c:pt idx="2000">
                  <c:v>2350</c:v>
                </c:pt>
                <c:pt idx="2001">
                  <c:v>2351</c:v>
                </c:pt>
                <c:pt idx="2002">
                  <c:v>2352</c:v>
                </c:pt>
                <c:pt idx="2003">
                  <c:v>2353</c:v>
                </c:pt>
                <c:pt idx="2004">
                  <c:v>2354</c:v>
                </c:pt>
                <c:pt idx="2005">
                  <c:v>2355</c:v>
                </c:pt>
                <c:pt idx="2006">
                  <c:v>2356</c:v>
                </c:pt>
                <c:pt idx="2007">
                  <c:v>2357</c:v>
                </c:pt>
                <c:pt idx="2008">
                  <c:v>2358</c:v>
                </c:pt>
                <c:pt idx="2009">
                  <c:v>2359</c:v>
                </c:pt>
                <c:pt idx="2010">
                  <c:v>2360</c:v>
                </c:pt>
                <c:pt idx="2011">
                  <c:v>2361</c:v>
                </c:pt>
                <c:pt idx="2012">
                  <c:v>2362</c:v>
                </c:pt>
                <c:pt idx="2013">
                  <c:v>2363</c:v>
                </c:pt>
                <c:pt idx="2014">
                  <c:v>2364</c:v>
                </c:pt>
                <c:pt idx="2015">
                  <c:v>2365</c:v>
                </c:pt>
                <c:pt idx="2016">
                  <c:v>2366</c:v>
                </c:pt>
                <c:pt idx="2017">
                  <c:v>2367</c:v>
                </c:pt>
                <c:pt idx="2018">
                  <c:v>2368</c:v>
                </c:pt>
                <c:pt idx="2019">
                  <c:v>2369</c:v>
                </c:pt>
                <c:pt idx="2020">
                  <c:v>2370</c:v>
                </c:pt>
                <c:pt idx="2021">
                  <c:v>2371</c:v>
                </c:pt>
                <c:pt idx="2022">
                  <c:v>2372</c:v>
                </c:pt>
                <c:pt idx="2023">
                  <c:v>2373</c:v>
                </c:pt>
                <c:pt idx="2024">
                  <c:v>2374</c:v>
                </c:pt>
                <c:pt idx="2025">
                  <c:v>2375</c:v>
                </c:pt>
                <c:pt idx="2026">
                  <c:v>2376</c:v>
                </c:pt>
                <c:pt idx="2027">
                  <c:v>2377</c:v>
                </c:pt>
                <c:pt idx="2028">
                  <c:v>2378</c:v>
                </c:pt>
                <c:pt idx="2029">
                  <c:v>2379</c:v>
                </c:pt>
                <c:pt idx="2030">
                  <c:v>2380</c:v>
                </c:pt>
                <c:pt idx="2031">
                  <c:v>2381</c:v>
                </c:pt>
                <c:pt idx="2032">
                  <c:v>2382</c:v>
                </c:pt>
                <c:pt idx="2033">
                  <c:v>2383</c:v>
                </c:pt>
                <c:pt idx="2034">
                  <c:v>2384</c:v>
                </c:pt>
                <c:pt idx="2035">
                  <c:v>2385</c:v>
                </c:pt>
                <c:pt idx="2036">
                  <c:v>2386</c:v>
                </c:pt>
                <c:pt idx="2037">
                  <c:v>2387</c:v>
                </c:pt>
                <c:pt idx="2038">
                  <c:v>2388</c:v>
                </c:pt>
                <c:pt idx="2039">
                  <c:v>2389</c:v>
                </c:pt>
                <c:pt idx="2040">
                  <c:v>2390</c:v>
                </c:pt>
                <c:pt idx="2041">
                  <c:v>2391</c:v>
                </c:pt>
                <c:pt idx="2042">
                  <c:v>2392</c:v>
                </c:pt>
                <c:pt idx="2043">
                  <c:v>2393</c:v>
                </c:pt>
                <c:pt idx="2044">
                  <c:v>2394</c:v>
                </c:pt>
                <c:pt idx="2045">
                  <c:v>2395</c:v>
                </c:pt>
                <c:pt idx="2046">
                  <c:v>2396</c:v>
                </c:pt>
                <c:pt idx="2047">
                  <c:v>2397</c:v>
                </c:pt>
                <c:pt idx="2048">
                  <c:v>2398</c:v>
                </c:pt>
                <c:pt idx="2049">
                  <c:v>2399</c:v>
                </c:pt>
                <c:pt idx="2050">
                  <c:v>2400</c:v>
                </c:pt>
                <c:pt idx="2051">
                  <c:v>2401</c:v>
                </c:pt>
                <c:pt idx="2052">
                  <c:v>2402</c:v>
                </c:pt>
                <c:pt idx="2053">
                  <c:v>2403</c:v>
                </c:pt>
                <c:pt idx="2054">
                  <c:v>2404</c:v>
                </c:pt>
                <c:pt idx="2055">
                  <c:v>2405</c:v>
                </c:pt>
                <c:pt idx="2056">
                  <c:v>2406</c:v>
                </c:pt>
                <c:pt idx="2057">
                  <c:v>2407</c:v>
                </c:pt>
                <c:pt idx="2058">
                  <c:v>2408</c:v>
                </c:pt>
                <c:pt idx="2059">
                  <c:v>2409</c:v>
                </c:pt>
                <c:pt idx="2060">
                  <c:v>2410</c:v>
                </c:pt>
                <c:pt idx="2061">
                  <c:v>2411</c:v>
                </c:pt>
                <c:pt idx="2062">
                  <c:v>2412</c:v>
                </c:pt>
                <c:pt idx="2063">
                  <c:v>2413</c:v>
                </c:pt>
                <c:pt idx="2064">
                  <c:v>2414</c:v>
                </c:pt>
                <c:pt idx="2065">
                  <c:v>2415</c:v>
                </c:pt>
                <c:pt idx="2066">
                  <c:v>2416</c:v>
                </c:pt>
                <c:pt idx="2067">
                  <c:v>2417</c:v>
                </c:pt>
                <c:pt idx="2068">
                  <c:v>2418</c:v>
                </c:pt>
                <c:pt idx="2069">
                  <c:v>2419</c:v>
                </c:pt>
                <c:pt idx="2070">
                  <c:v>2420</c:v>
                </c:pt>
                <c:pt idx="2071">
                  <c:v>2421</c:v>
                </c:pt>
                <c:pt idx="2072">
                  <c:v>2422</c:v>
                </c:pt>
                <c:pt idx="2073">
                  <c:v>2423</c:v>
                </c:pt>
                <c:pt idx="2074">
                  <c:v>2424</c:v>
                </c:pt>
                <c:pt idx="2075">
                  <c:v>2425</c:v>
                </c:pt>
                <c:pt idx="2076">
                  <c:v>2426</c:v>
                </c:pt>
                <c:pt idx="2077">
                  <c:v>2427</c:v>
                </c:pt>
                <c:pt idx="2078">
                  <c:v>2428</c:v>
                </c:pt>
                <c:pt idx="2079">
                  <c:v>2429</c:v>
                </c:pt>
                <c:pt idx="2080">
                  <c:v>2430</c:v>
                </c:pt>
                <c:pt idx="2081">
                  <c:v>2431</c:v>
                </c:pt>
                <c:pt idx="2082">
                  <c:v>2432</c:v>
                </c:pt>
                <c:pt idx="2083">
                  <c:v>2433</c:v>
                </c:pt>
                <c:pt idx="2084">
                  <c:v>2434</c:v>
                </c:pt>
                <c:pt idx="2085">
                  <c:v>2435</c:v>
                </c:pt>
                <c:pt idx="2086">
                  <c:v>2436</c:v>
                </c:pt>
                <c:pt idx="2087">
                  <c:v>2437</c:v>
                </c:pt>
                <c:pt idx="2088">
                  <c:v>2438</c:v>
                </c:pt>
                <c:pt idx="2089">
                  <c:v>2439</c:v>
                </c:pt>
                <c:pt idx="2090">
                  <c:v>2440</c:v>
                </c:pt>
                <c:pt idx="2091">
                  <c:v>2441</c:v>
                </c:pt>
                <c:pt idx="2092">
                  <c:v>2442</c:v>
                </c:pt>
                <c:pt idx="2093">
                  <c:v>2443</c:v>
                </c:pt>
                <c:pt idx="2094">
                  <c:v>2444</c:v>
                </c:pt>
                <c:pt idx="2095">
                  <c:v>2445</c:v>
                </c:pt>
                <c:pt idx="2096">
                  <c:v>2446</c:v>
                </c:pt>
                <c:pt idx="2097">
                  <c:v>2447</c:v>
                </c:pt>
                <c:pt idx="2098">
                  <c:v>2448</c:v>
                </c:pt>
                <c:pt idx="2099">
                  <c:v>2449</c:v>
                </c:pt>
                <c:pt idx="2100">
                  <c:v>2450</c:v>
                </c:pt>
                <c:pt idx="2101">
                  <c:v>2451</c:v>
                </c:pt>
                <c:pt idx="2102">
                  <c:v>2452</c:v>
                </c:pt>
                <c:pt idx="2103">
                  <c:v>2453</c:v>
                </c:pt>
                <c:pt idx="2104">
                  <c:v>2454</c:v>
                </c:pt>
                <c:pt idx="2105">
                  <c:v>2455</c:v>
                </c:pt>
                <c:pt idx="2106">
                  <c:v>2456</c:v>
                </c:pt>
                <c:pt idx="2107">
                  <c:v>2457</c:v>
                </c:pt>
                <c:pt idx="2108">
                  <c:v>2458</c:v>
                </c:pt>
                <c:pt idx="2109">
                  <c:v>2459</c:v>
                </c:pt>
                <c:pt idx="2110">
                  <c:v>2460</c:v>
                </c:pt>
                <c:pt idx="2111">
                  <c:v>2461</c:v>
                </c:pt>
                <c:pt idx="2112">
                  <c:v>2462</c:v>
                </c:pt>
                <c:pt idx="2113">
                  <c:v>2463</c:v>
                </c:pt>
                <c:pt idx="2114">
                  <c:v>2464</c:v>
                </c:pt>
                <c:pt idx="2115">
                  <c:v>2465</c:v>
                </c:pt>
                <c:pt idx="2116">
                  <c:v>2466</c:v>
                </c:pt>
                <c:pt idx="2117">
                  <c:v>2467</c:v>
                </c:pt>
                <c:pt idx="2118">
                  <c:v>2468</c:v>
                </c:pt>
                <c:pt idx="2119">
                  <c:v>2469</c:v>
                </c:pt>
                <c:pt idx="2120">
                  <c:v>2470</c:v>
                </c:pt>
                <c:pt idx="2121">
                  <c:v>2471</c:v>
                </c:pt>
                <c:pt idx="2122">
                  <c:v>2472</c:v>
                </c:pt>
                <c:pt idx="2123">
                  <c:v>2473</c:v>
                </c:pt>
                <c:pt idx="2124">
                  <c:v>2474</c:v>
                </c:pt>
                <c:pt idx="2125">
                  <c:v>2475</c:v>
                </c:pt>
                <c:pt idx="2126">
                  <c:v>2476</c:v>
                </c:pt>
                <c:pt idx="2127">
                  <c:v>2477</c:v>
                </c:pt>
                <c:pt idx="2128">
                  <c:v>2478</c:v>
                </c:pt>
                <c:pt idx="2129">
                  <c:v>2479</c:v>
                </c:pt>
                <c:pt idx="2130">
                  <c:v>2480</c:v>
                </c:pt>
                <c:pt idx="2131">
                  <c:v>2481</c:v>
                </c:pt>
                <c:pt idx="2132">
                  <c:v>2482</c:v>
                </c:pt>
                <c:pt idx="2133">
                  <c:v>2483</c:v>
                </c:pt>
                <c:pt idx="2134">
                  <c:v>2484</c:v>
                </c:pt>
                <c:pt idx="2135">
                  <c:v>2485</c:v>
                </c:pt>
                <c:pt idx="2136">
                  <c:v>2486</c:v>
                </c:pt>
                <c:pt idx="2137">
                  <c:v>2487</c:v>
                </c:pt>
                <c:pt idx="2138">
                  <c:v>2488</c:v>
                </c:pt>
                <c:pt idx="2139">
                  <c:v>2489</c:v>
                </c:pt>
                <c:pt idx="2140">
                  <c:v>2490</c:v>
                </c:pt>
                <c:pt idx="2141">
                  <c:v>2491</c:v>
                </c:pt>
                <c:pt idx="2142">
                  <c:v>2492</c:v>
                </c:pt>
                <c:pt idx="2143">
                  <c:v>2493</c:v>
                </c:pt>
                <c:pt idx="2144">
                  <c:v>2494</c:v>
                </c:pt>
                <c:pt idx="2145">
                  <c:v>2495</c:v>
                </c:pt>
                <c:pt idx="2146">
                  <c:v>2496</c:v>
                </c:pt>
                <c:pt idx="2147">
                  <c:v>2497</c:v>
                </c:pt>
                <c:pt idx="2148">
                  <c:v>2498</c:v>
                </c:pt>
                <c:pt idx="2149">
                  <c:v>2499</c:v>
                </c:pt>
                <c:pt idx="2150">
                  <c:v>2500</c:v>
                </c:pt>
              </c:strCache>
              <c:extLst/>
            </c:strRef>
          </c:cat>
          <c:val>
            <c:numRef>
              <c:f>'Level 3'!$B$2:$B$2193</c:f>
              <c:numCache>
                <c:formatCode>0.00E+00</c:formatCode>
                <c:ptCount val="2191"/>
                <c:pt idx="0" formatCode="General">
                  <c:v>5.8428430929779998E-3</c:v>
                </c:pt>
                <c:pt idx="1">
                  <c:v>6.1969826929271204E-3</c:v>
                </c:pt>
                <c:pt idx="2">
                  <c:v>6.4302920363843398E-3</c:v>
                </c:pt>
                <c:pt idx="3">
                  <c:v>6.5314541570842301E-3</c:v>
                </c:pt>
                <c:pt idx="4">
                  <c:v>6.6708046942949304E-3</c:v>
                </c:pt>
                <c:pt idx="5">
                  <c:v>6.9083869457244899E-3</c:v>
                </c:pt>
                <c:pt idx="6">
                  <c:v>7.1949274279177198E-3</c:v>
                </c:pt>
                <c:pt idx="7">
                  <c:v>7.4641671963036104E-3</c:v>
                </c:pt>
                <c:pt idx="8">
                  <c:v>7.7211377210915097E-3</c:v>
                </c:pt>
                <c:pt idx="9">
                  <c:v>7.9418700188398396E-3</c:v>
                </c:pt>
                <c:pt idx="10">
                  <c:v>8.1582050770521199E-3</c:v>
                </c:pt>
                <c:pt idx="11">
                  <c:v>8.5017476230859809E-3</c:v>
                </c:pt>
                <c:pt idx="12">
                  <c:v>8.8820690289139696E-3</c:v>
                </c:pt>
                <c:pt idx="13">
                  <c:v>9.2336377128958702E-3</c:v>
                </c:pt>
                <c:pt idx="14">
                  <c:v>9.5768570899963396E-3</c:v>
                </c:pt>
                <c:pt idx="15">
                  <c:v>9.8998276516795193E-3</c:v>
                </c:pt>
                <c:pt idx="16">
                  <c:v>1.01787392050028E-2</c:v>
                </c:pt>
                <c:pt idx="17" formatCode="General">
                  <c:v>1.0427731089294E-2</c:v>
                </c:pt>
                <c:pt idx="18">
                  <c:v>1.0834499262273299E-2</c:v>
                </c:pt>
                <c:pt idx="19">
                  <c:v>1.12042147666216E-2</c:v>
                </c:pt>
                <c:pt idx="20">
                  <c:v>1.14418314769864E-2</c:v>
                </c:pt>
                <c:pt idx="21">
                  <c:v>1.17539120838046E-2</c:v>
                </c:pt>
                <c:pt idx="22" formatCode="General">
                  <c:v>1.1958310380577999E-2</c:v>
                </c:pt>
                <c:pt idx="23">
                  <c:v>1.2072371318936299E-2</c:v>
                </c:pt>
                <c:pt idx="24">
                  <c:v>1.2243795208632899E-2</c:v>
                </c:pt>
                <c:pt idx="25">
                  <c:v>1.23674739152193E-2</c:v>
                </c:pt>
                <c:pt idx="26">
                  <c:v>1.24909086152911E-2</c:v>
                </c:pt>
                <c:pt idx="27">
                  <c:v>1.2607877142727399E-2</c:v>
                </c:pt>
                <c:pt idx="28">
                  <c:v>1.27636129036546E-2</c:v>
                </c:pt>
                <c:pt idx="29">
                  <c:v>1.29818394780159E-2</c:v>
                </c:pt>
                <c:pt idx="30">
                  <c:v>1.32997557520866E-2</c:v>
                </c:pt>
                <c:pt idx="31">
                  <c:v>1.3676715083420299E-2</c:v>
                </c:pt>
                <c:pt idx="32">
                  <c:v>1.4291894622147101E-2</c:v>
                </c:pt>
                <c:pt idx="33">
                  <c:v>1.50735387578607E-2</c:v>
                </c:pt>
                <c:pt idx="34">
                  <c:v>1.5888176858425099E-2</c:v>
                </c:pt>
                <c:pt idx="35">
                  <c:v>1.6867894679307899E-2</c:v>
                </c:pt>
                <c:pt idx="36">
                  <c:v>1.7885763198137301E-2</c:v>
                </c:pt>
                <c:pt idx="37">
                  <c:v>1.8949473276734401E-2</c:v>
                </c:pt>
                <c:pt idx="38">
                  <c:v>2.00598612427711E-2</c:v>
                </c:pt>
                <c:pt idx="39">
                  <c:v>2.12042164057493E-2</c:v>
                </c:pt>
                <c:pt idx="40">
                  <c:v>2.2316077724099201E-2</c:v>
                </c:pt>
                <c:pt idx="41" formatCode="General">
                  <c:v>2.3294348269701001E-2</c:v>
                </c:pt>
                <c:pt idx="42">
                  <c:v>2.42464859038591E-2</c:v>
                </c:pt>
                <c:pt idx="43">
                  <c:v>2.5266181677579901E-2</c:v>
                </c:pt>
                <c:pt idx="44">
                  <c:v>2.6296008378267299E-2</c:v>
                </c:pt>
                <c:pt idx="45">
                  <c:v>2.7250494807958599E-2</c:v>
                </c:pt>
                <c:pt idx="46">
                  <c:v>2.8315568342804898E-2</c:v>
                </c:pt>
                <c:pt idx="47">
                  <c:v>2.9493818059563599E-2</c:v>
                </c:pt>
                <c:pt idx="48">
                  <c:v>3.0888589099049599E-2</c:v>
                </c:pt>
                <c:pt idx="49" formatCode="General">
                  <c:v>3.2407633960246998E-2</c:v>
                </c:pt>
                <c:pt idx="50">
                  <c:v>3.41060757637024E-2</c:v>
                </c:pt>
                <c:pt idx="51">
                  <c:v>3.5877499729394899E-2</c:v>
                </c:pt>
                <c:pt idx="52">
                  <c:v>3.7702571600675597E-2</c:v>
                </c:pt>
                <c:pt idx="53">
                  <c:v>3.9599817246198703E-2</c:v>
                </c:pt>
                <c:pt idx="54">
                  <c:v>4.1439283639192602E-2</c:v>
                </c:pt>
                <c:pt idx="55">
                  <c:v>4.32093068957329E-2</c:v>
                </c:pt>
                <c:pt idx="56">
                  <c:v>4.4990725815296201E-2</c:v>
                </c:pt>
                <c:pt idx="57">
                  <c:v>4.66550961136818E-2</c:v>
                </c:pt>
                <c:pt idx="58" formatCode="General">
                  <c:v>4.8404298722744002E-2</c:v>
                </c:pt>
                <c:pt idx="59">
                  <c:v>5.0012633204460102E-2</c:v>
                </c:pt>
                <c:pt idx="60">
                  <c:v>5.14549575746059E-2</c:v>
                </c:pt>
                <c:pt idx="61">
                  <c:v>5.2787829190492602E-2</c:v>
                </c:pt>
                <c:pt idx="62">
                  <c:v>5.4025530815124498E-2</c:v>
                </c:pt>
                <c:pt idx="63">
                  <c:v>5.5274419486522702E-2</c:v>
                </c:pt>
                <c:pt idx="64">
                  <c:v>5.6449845433235203E-2</c:v>
                </c:pt>
                <c:pt idx="65">
                  <c:v>5.7657238095998799E-2</c:v>
                </c:pt>
                <c:pt idx="66">
                  <c:v>5.8934643864631701E-2</c:v>
                </c:pt>
                <c:pt idx="67" formatCode="General">
                  <c:v>6.0196015983820003E-2</c:v>
                </c:pt>
                <c:pt idx="68">
                  <c:v>6.1503414064645802E-2</c:v>
                </c:pt>
                <c:pt idx="69">
                  <c:v>6.2788099050521906E-2</c:v>
                </c:pt>
                <c:pt idx="70" formatCode="General">
                  <c:v>6.4154639840125996E-2</c:v>
                </c:pt>
                <c:pt idx="71">
                  <c:v>6.5761148929595906E-2</c:v>
                </c:pt>
                <c:pt idx="72">
                  <c:v>6.7289896309375805E-2</c:v>
                </c:pt>
                <c:pt idx="73">
                  <c:v>6.8890906870365101E-2</c:v>
                </c:pt>
                <c:pt idx="74">
                  <c:v>7.0579282939434093E-2</c:v>
                </c:pt>
                <c:pt idx="75">
                  <c:v>7.2302065789699596E-2</c:v>
                </c:pt>
                <c:pt idx="76">
                  <c:v>7.3942899703979506E-2</c:v>
                </c:pt>
                <c:pt idx="77">
                  <c:v>7.57159814238548E-2</c:v>
                </c:pt>
                <c:pt idx="78">
                  <c:v>7.7416911721229595E-2</c:v>
                </c:pt>
                <c:pt idx="79">
                  <c:v>7.9124271869659396E-2</c:v>
                </c:pt>
                <c:pt idx="80">
                  <c:v>8.0828122794628102E-2</c:v>
                </c:pt>
                <c:pt idx="81">
                  <c:v>8.2536026835441603E-2</c:v>
                </c:pt>
                <c:pt idx="82">
                  <c:v>8.4204897284507793E-2</c:v>
                </c:pt>
                <c:pt idx="83">
                  <c:v>8.5857138037681593E-2</c:v>
                </c:pt>
                <c:pt idx="84">
                  <c:v>8.7511651217937497E-2</c:v>
                </c:pt>
                <c:pt idx="85">
                  <c:v>8.9161992073059096E-2</c:v>
                </c:pt>
                <c:pt idx="86">
                  <c:v>9.0687312185764299E-2</c:v>
                </c:pt>
                <c:pt idx="87">
                  <c:v>9.2313580214977306E-2</c:v>
                </c:pt>
                <c:pt idx="88">
                  <c:v>9.3823157250881195E-2</c:v>
                </c:pt>
                <c:pt idx="89">
                  <c:v>9.5329299569129902E-2</c:v>
                </c:pt>
                <c:pt idx="90" formatCode="General">
                  <c:v>9.6682496368884999E-2</c:v>
                </c:pt>
                <c:pt idx="91">
                  <c:v>9.82177779078484E-2</c:v>
                </c:pt>
                <c:pt idx="92">
                  <c:v>9.95296910405159E-2</c:v>
                </c:pt>
                <c:pt idx="93" formatCode="General">
                  <c:v>0.10098722577095</c:v>
                </c:pt>
                <c:pt idx="94" formatCode="General">
                  <c:v>0.102386124432087</c:v>
                </c:pt>
                <c:pt idx="95" formatCode="General">
                  <c:v>0.103672303259373</c:v>
                </c:pt>
                <c:pt idx="96" formatCode="General">
                  <c:v>0.105034857988358</c:v>
                </c:pt>
                <c:pt idx="97" formatCode="General">
                  <c:v>0.10624365508556401</c:v>
                </c:pt>
                <c:pt idx="98" formatCode="General">
                  <c:v>0.10756904631853099</c:v>
                </c:pt>
                <c:pt idx="99" formatCode="General">
                  <c:v>0.108814679086208</c:v>
                </c:pt>
                <c:pt idx="100" formatCode="General">
                  <c:v>0.110123373568058</c:v>
                </c:pt>
                <c:pt idx="101" formatCode="General">
                  <c:v>0.11162479966878899</c:v>
                </c:pt>
                <c:pt idx="102" formatCode="General">
                  <c:v>0.11303766816854501</c:v>
                </c:pt>
                <c:pt idx="103" formatCode="General">
                  <c:v>0.11462327837944</c:v>
                </c:pt>
                <c:pt idx="104" formatCode="General">
                  <c:v>0.11612093448638899</c:v>
                </c:pt>
                <c:pt idx="105" formatCode="General">
                  <c:v>0.11788110435009</c:v>
                </c:pt>
                <c:pt idx="106" formatCode="General">
                  <c:v>0.11953060328960401</c:v>
                </c:pt>
                <c:pt idx="107" formatCode="General">
                  <c:v>0.12124191224575</c:v>
                </c:pt>
                <c:pt idx="108" formatCode="General">
                  <c:v>0.12325716763734799</c:v>
                </c:pt>
                <c:pt idx="109" formatCode="General">
                  <c:v>0.12515437602996801</c:v>
                </c:pt>
                <c:pt idx="110" formatCode="General">
                  <c:v>0.12706728279590601</c:v>
                </c:pt>
                <c:pt idx="111" formatCode="General">
                  <c:v>0.129005342721939</c:v>
                </c:pt>
                <c:pt idx="112" formatCode="General">
                  <c:v>0.13099354505538899</c:v>
                </c:pt>
                <c:pt idx="113" formatCode="General">
                  <c:v>0.13301201164722401</c:v>
                </c:pt>
                <c:pt idx="114" formatCode="General">
                  <c:v>0.13506135344505299</c:v>
                </c:pt>
                <c:pt idx="115" formatCode="General">
                  <c:v>0.137346476316452</c:v>
                </c:pt>
                <c:pt idx="116" formatCode="General">
                  <c:v>0.13946174085140201</c:v>
                </c:pt>
                <c:pt idx="117" formatCode="General">
                  <c:v>0.14156913757324199</c:v>
                </c:pt>
                <c:pt idx="118" formatCode="General">
                  <c:v>0.14370624721050301</c:v>
                </c:pt>
                <c:pt idx="119" formatCode="General">
                  <c:v>0.145849823951721</c:v>
                </c:pt>
                <c:pt idx="120" formatCode="General">
                  <c:v>0.14795738458633401</c:v>
                </c:pt>
                <c:pt idx="121" formatCode="General">
                  <c:v>0.15001927316188801</c:v>
                </c:pt>
                <c:pt idx="122" formatCode="General">
                  <c:v>0.15209235250949901</c:v>
                </c:pt>
                <c:pt idx="123" formatCode="General">
                  <c:v>0.154130533337593</c:v>
                </c:pt>
                <c:pt idx="124" formatCode="General">
                  <c:v>0.15633273124694799</c:v>
                </c:pt>
                <c:pt idx="125" formatCode="General">
                  <c:v>0.15843449532985701</c:v>
                </c:pt>
                <c:pt idx="126" formatCode="General">
                  <c:v>0.160402461886406</c:v>
                </c:pt>
                <c:pt idx="127" formatCode="General">
                  <c:v>0.16231231391429901</c:v>
                </c:pt>
                <c:pt idx="128" formatCode="General">
                  <c:v>0.16432648897171001</c:v>
                </c:pt>
                <c:pt idx="129" formatCode="General">
                  <c:v>0.16627317667007399</c:v>
                </c:pt>
                <c:pt idx="130" formatCode="General">
                  <c:v>0.16816380620002699</c:v>
                </c:pt>
                <c:pt idx="131" formatCode="General">
                  <c:v>0.17002074420452101</c:v>
                </c:pt>
                <c:pt idx="132" formatCode="General">
                  <c:v>0.17186003923416099</c:v>
                </c:pt>
                <c:pt idx="133" formatCode="General">
                  <c:v>0.17360922694206199</c:v>
                </c:pt>
                <c:pt idx="134" formatCode="General">
                  <c:v>0.175472006201744</c:v>
                </c:pt>
                <c:pt idx="135" formatCode="General">
                  <c:v>0.17711460590362499</c:v>
                </c:pt>
                <c:pt idx="136" formatCode="General">
                  <c:v>0.17863659560680401</c:v>
                </c:pt>
                <c:pt idx="137" formatCode="General">
                  <c:v>0.180044695734978</c:v>
                </c:pt>
                <c:pt idx="138" formatCode="General">
                  <c:v>0.181363210082054</c:v>
                </c:pt>
                <c:pt idx="139" formatCode="General">
                  <c:v>0.18249979615211501</c:v>
                </c:pt>
                <c:pt idx="140" formatCode="General">
                  <c:v>0.18354363739490501</c:v>
                </c:pt>
                <c:pt idx="141" formatCode="General">
                  <c:v>0.184510737657547</c:v>
                </c:pt>
                <c:pt idx="142" formatCode="General">
                  <c:v>0.18521167337894401</c:v>
                </c:pt>
                <c:pt idx="143" formatCode="General">
                  <c:v>0.18577316403388999</c:v>
                </c:pt>
                <c:pt idx="144" formatCode="General">
                  <c:v>0.186220318078995</c:v>
                </c:pt>
                <c:pt idx="145" formatCode="General">
                  <c:v>0.18650999665260301</c:v>
                </c:pt>
                <c:pt idx="146" formatCode="General">
                  <c:v>0.18675319850444799</c:v>
                </c:pt>
                <c:pt idx="147" formatCode="General">
                  <c:v>0.187022045254707</c:v>
                </c:pt>
                <c:pt idx="148" formatCode="General">
                  <c:v>0.18739166855812101</c:v>
                </c:pt>
                <c:pt idx="149" formatCode="General">
                  <c:v>0.187972247600555</c:v>
                </c:pt>
                <c:pt idx="150" formatCode="General">
                  <c:v>0.18882696330547299</c:v>
                </c:pt>
                <c:pt idx="151" formatCode="General">
                  <c:v>0.18999728560447701</c:v>
                </c:pt>
                <c:pt idx="152" formatCode="General">
                  <c:v>0.191274389624596</c:v>
                </c:pt>
                <c:pt idx="153" formatCode="General">
                  <c:v>0.193115964531898</c:v>
                </c:pt>
                <c:pt idx="154" formatCode="General">
                  <c:v>0.19526450335979501</c:v>
                </c:pt>
                <c:pt idx="155" formatCode="General">
                  <c:v>0.19763226807117501</c:v>
                </c:pt>
                <c:pt idx="156" formatCode="General">
                  <c:v>0.200148969888687</c:v>
                </c:pt>
                <c:pt idx="157" formatCode="General">
                  <c:v>0.20284149050712599</c:v>
                </c:pt>
                <c:pt idx="158" formatCode="General">
                  <c:v>0.20572751760482799</c:v>
                </c:pt>
                <c:pt idx="159" formatCode="General">
                  <c:v>0.20868945121765101</c:v>
                </c:pt>
                <c:pt idx="160" formatCode="General">
                  <c:v>0.21171547472477001</c:v>
                </c:pt>
                <c:pt idx="161" formatCode="General">
                  <c:v>0.21481485664844499</c:v>
                </c:pt>
                <c:pt idx="162" formatCode="General">
                  <c:v>0.21802297234535201</c:v>
                </c:pt>
                <c:pt idx="163" formatCode="General">
                  <c:v>0.22099281847477001</c:v>
                </c:pt>
                <c:pt idx="164" formatCode="General">
                  <c:v>0.22423785924911499</c:v>
                </c:pt>
                <c:pt idx="165" formatCode="General">
                  <c:v>0.22758853435516399</c:v>
                </c:pt>
                <c:pt idx="166" formatCode="General">
                  <c:v>0.23104278743267101</c:v>
                </c:pt>
                <c:pt idx="167" formatCode="General">
                  <c:v>0.234522670507431</c:v>
                </c:pt>
                <c:pt idx="168" formatCode="General">
                  <c:v>0.23770709335803999</c:v>
                </c:pt>
                <c:pt idx="169" formatCode="General">
                  <c:v>0.24120770394802099</c:v>
                </c:pt>
                <c:pt idx="170" formatCode="General">
                  <c:v>0.24468931555748</c:v>
                </c:pt>
                <c:pt idx="171" formatCode="General">
                  <c:v>0.24808527529239699</c:v>
                </c:pt>
                <c:pt idx="172" formatCode="General">
                  <c:v>0.25106507539749101</c:v>
                </c:pt>
                <c:pt idx="173" formatCode="General">
                  <c:v>0.25429841876030002</c:v>
                </c:pt>
                <c:pt idx="174" formatCode="General">
                  <c:v>0.25747171044349698</c:v>
                </c:pt>
                <c:pt idx="175" formatCode="General">
                  <c:v>0.26021674275398299</c:v>
                </c:pt>
                <c:pt idx="176" formatCode="General">
                  <c:v>0.26319852471351601</c:v>
                </c:pt>
                <c:pt idx="177" formatCode="General">
                  <c:v>0.26608818769455</c:v>
                </c:pt>
                <c:pt idx="178" formatCode="General">
                  <c:v>0.268865376710892</c:v>
                </c:pt>
                <c:pt idx="179" formatCode="General">
                  <c:v>0.271308273077011</c:v>
                </c:pt>
                <c:pt idx="180" formatCode="General">
                  <c:v>0.27400594949722301</c:v>
                </c:pt>
                <c:pt idx="181" formatCode="General">
                  <c:v>0.276362955570221</c:v>
                </c:pt>
                <c:pt idx="182" formatCode="General">
                  <c:v>0.278991639614105</c:v>
                </c:pt>
                <c:pt idx="183" formatCode="General">
                  <c:v>0.28163385391235402</c:v>
                </c:pt>
                <c:pt idx="184" formatCode="General">
                  <c:v>0.28394722938537598</c:v>
                </c:pt>
                <c:pt idx="185" formatCode="General">
                  <c:v>0.28651443123817399</c:v>
                </c:pt>
                <c:pt idx="186" formatCode="General">
                  <c:v>0.28906694054603599</c:v>
                </c:pt>
                <c:pt idx="187" formatCode="General">
                  <c:v>0.29130163788795499</c:v>
                </c:pt>
                <c:pt idx="188" formatCode="General">
                  <c:v>0.29385399818420399</c:v>
                </c:pt>
                <c:pt idx="189" formatCode="General">
                  <c:v>0.29602968692779502</c:v>
                </c:pt>
                <c:pt idx="190" formatCode="General">
                  <c:v>0.29850983619689903</c:v>
                </c:pt>
                <c:pt idx="191" formatCode="General">
                  <c:v>0.30100023746490501</c:v>
                </c:pt>
                <c:pt idx="192" formatCode="General">
                  <c:v>0.30321598052978499</c:v>
                </c:pt>
                <c:pt idx="193" formatCode="General">
                  <c:v>0.30572009086608898</c:v>
                </c:pt>
                <c:pt idx="194" formatCode="General">
                  <c:v>0.30786183476448098</c:v>
                </c:pt>
                <c:pt idx="195" formatCode="General">
                  <c:v>0.31035244464874301</c:v>
                </c:pt>
                <c:pt idx="196" formatCode="General">
                  <c:v>0.31246963143348699</c:v>
                </c:pt>
                <c:pt idx="197" formatCode="General">
                  <c:v>0.31495198607444802</c:v>
                </c:pt>
                <c:pt idx="198" formatCode="General">
                  <c:v>0.31748154759406999</c:v>
                </c:pt>
                <c:pt idx="199" formatCode="General">
                  <c:v>0.31965577602386502</c:v>
                </c:pt>
                <c:pt idx="200" formatCode="General">
                  <c:v>0.32222831249237099</c:v>
                </c:pt>
                <c:pt idx="201" formatCode="General">
                  <c:v>0.32449370622634899</c:v>
                </c:pt>
                <c:pt idx="202" formatCode="General">
                  <c:v>0.32710886001586897</c:v>
                </c:pt>
                <c:pt idx="203" formatCode="General">
                  <c:v>0.32971981167793302</c:v>
                </c:pt>
                <c:pt idx="204" formatCode="General">
                  <c:v>0.33202618360519398</c:v>
                </c:pt>
                <c:pt idx="205" formatCode="General">
                  <c:v>0.33478564023971602</c:v>
                </c:pt>
                <c:pt idx="206" formatCode="General">
                  <c:v>0.33713433146476701</c:v>
                </c:pt>
                <c:pt idx="207" formatCode="General">
                  <c:v>0.339864611625671</c:v>
                </c:pt>
                <c:pt idx="208" formatCode="General">
                  <c:v>0.34264090657234197</c:v>
                </c:pt>
                <c:pt idx="209" formatCode="General">
                  <c:v>0.34504398703575101</c:v>
                </c:pt>
                <c:pt idx="210" formatCode="General">
                  <c:v>0.34793552756309498</c:v>
                </c:pt>
                <c:pt idx="211" formatCode="General">
                  <c:v>0.35049885511398299</c:v>
                </c:pt>
                <c:pt idx="212" formatCode="General">
                  <c:v>0.35335794091224698</c:v>
                </c:pt>
                <c:pt idx="213" formatCode="General">
                  <c:v>0.35630041360855103</c:v>
                </c:pt>
                <c:pt idx="214" formatCode="General">
                  <c:v>0.35889384150505099</c:v>
                </c:pt>
                <c:pt idx="215" formatCode="General">
                  <c:v>0.361863493919373</c:v>
                </c:pt>
                <c:pt idx="216" formatCode="General">
                  <c:v>0.36449256539344799</c:v>
                </c:pt>
                <c:pt idx="217" formatCode="General">
                  <c:v>0.36758020520210299</c:v>
                </c:pt>
                <c:pt idx="218" formatCode="General">
                  <c:v>0.37029141187667802</c:v>
                </c:pt>
                <c:pt idx="219" formatCode="General">
                  <c:v>0.37330362200737</c:v>
                </c:pt>
                <c:pt idx="220" formatCode="General">
                  <c:v>0.375990390777588</c:v>
                </c:pt>
                <c:pt idx="221" formatCode="General">
                  <c:v>0.37921237945556602</c:v>
                </c:pt>
                <c:pt idx="222" formatCode="General">
                  <c:v>0.382149308919907</c:v>
                </c:pt>
                <c:pt idx="223" formatCode="General">
                  <c:v>0.38556066155433699</c:v>
                </c:pt>
                <c:pt idx="224" formatCode="General">
                  <c:v>0.38855609297752403</c:v>
                </c:pt>
                <c:pt idx="225" formatCode="General">
                  <c:v>0.391946971416473</c:v>
                </c:pt>
                <c:pt idx="226" formatCode="General">
                  <c:v>0.395405054092407</c:v>
                </c:pt>
                <c:pt idx="227" formatCode="General">
                  <c:v>0.39852830767631497</c:v>
                </c:pt>
                <c:pt idx="228" formatCode="General">
                  <c:v>0.402084410190582</c:v>
                </c:pt>
                <c:pt idx="229" formatCode="General">
                  <c:v>0.40500903129577598</c:v>
                </c:pt>
                <c:pt idx="230" formatCode="General">
                  <c:v>0.40812093019485501</c:v>
                </c:pt>
                <c:pt idx="231" formatCode="General">
                  <c:v>0.41062065958976701</c:v>
                </c:pt>
                <c:pt idx="232" formatCode="General">
                  <c:v>0.41348981857299799</c:v>
                </c:pt>
                <c:pt idx="233" formatCode="General">
                  <c:v>0.41574883460998502</c:v>
                </c:pt>
                <c:pt idx="234" formatCode="General">
                  <c:v>0.418357193470001</c:v>
                </c:pt>
                <c:pt idx="235" formatCode="General">
                  <c:v>0.420928984880447</c:v>
                </c:pt>
                <c:pt idx="236" formatCode="General">
                  <c:v>0.42299929261207603</c:v>
                </c:pt>
                <c:pt idx="237" formatCode="General">
                  <c:v>0.42547959089279203</c:v>
                </c:pt>
                <c:pt idx="238" formatCode="General">
                  <c:v>0.42748939990997298</c:v>
                </c:pt>
                <c:pt idx="239" formatCode="General">
                  <c:v>0.42998421192169201</c:v>
                </c:pt>
                <c:pt idx="240" formatCode="General">
                  <c:v>0.43200042843818698</c:v>
                </c:pt>
                <c:pt idx="241" formatCode="General">
                  <c:v>0.43396946787834201</c:v>
                </c:pt>
                <c:pt idx="242" formatCode="General">
                  <c:v>0.43639925122260997</c:v>
                </c:pt>
                <c:pt idx="243" formatCode="General">
                  <c:v>0.438536107540131</c:v>
                </c:pt>
                <c:pt idx="244" formatCode="General">
                  <c:v>0.440841615200043</c:v>
                </c:pt>
                <c:pt idx="245" formatCode="General">
                  <c:v>0.44375911355018599</c:v>
                </c:pt>
                <c:pt idx="246" formatCode="General">
                  <c:v>0.44631499052047702</c:v>
                </c:pt>
                <c:pt idx="247" formatCode="General">
                  <c:v>0.44890049099922202</c:v>
                </c:pt>
                <c:pt idx="248" formatCode="General">
                  <c:v>0.45193088054656999</c:v>
                </c:pt>
                <c:pt idx="249" formatCode="General">
                  <c:v>0.454395711421967</c:v>
                </c:pt>
                <c:pt idx="250" formatCode="General">
                  <c:v>0.45725348591804499</c:v>
                </c:pt>
                <c:pt idx="251" formatCode="General">
                  <c:v>0.45959722995758101</c:v>
                </c:pt>
                <c:pt idx="252" formatCode="General">
                  <c:v>0.46241092681884799</c:v>
                </c:pt>
                <c:pt idx="253" formatCode="General">
                  <c:v>0.46478185057640098</c:v>
                </c:pt>
                <c:pt idx="254" formatCode="General">
                  <c:v>0.46754842996597301</c:v>
                </c:pt>
                <c:pt idx="255" formatCode="General">
                  <c:v>0.469669699668884</c:v>
                </c:pt>
                <c:pt idx="256" formatCode="General">
                  <c:v>0.47175791859626798</c:v>
                </c:pt>
                <c:pt idx="257" formatCode="General">
                  <c:v>0.47411328554153398</c:v>
                </c:pt>
                <c:pt idx="258" formatCode="General">
                  <c:v>0.47576752305030801</c:v>
                </c:pt>
                <c:pt idx="259" formatCode="General">
                  <c:v>0.47788837552070601</c:v>
                </c:pt>
                <c:pt idx="260" formatCode="General">
                  <c:v>0.47964787483215299</c:v>
                </c:pt>
                <c:pt idx="261" formatCode="General">
                  <c:v>0.48146724700927701</c:v>
                </c:pt>
                <c:pt idx="262" formatCode="General">
                  <c:v>0.483294457197189</c:v>
                </c:pt>
                <c:pt idx="263" formatCode="General">
                  <c:v>0.48562845587730402</c:v>
                </c:pt>
                <c:pt idx="264" formatCode="General">
                  <c:v>0.48743277788162198</c:v>
                </c:pt>
                <c:pt idx="265" formatCode="General">
                  <c:v>0.489235520362854</c:v>
                </c:pt>
                <c:pt idx="266" formatCode="General">
                  <c:v>0.49108493328094499</c:v>
                </c:pt>
                <c:pt idx="267" formatCode="General">
                  <c:v>0.49304875731468201</c:v>
                </c:pt>
                <c:pt idx="268" formatCode="General">
                  <c:v>0.495095103979111</c:v>
                </c:pt>
                <c:pt idx="269" formatCode="General">
                  <c:v>0.49714180827140803</c:v>
                </c:pt>
                <c:pt idx="270" formatCode="General">
                  <c:v>0.49963259696960399</c:v>
                </c:pt>
                <c:pt idx="271" formatCode="General">
                  <c:v>0.50151979923248302</c:v>
                </c:pt>
                <c:pt idx="272" formatCode="General">
                  <c:v>0.50334173440933205</c:v>
                </c:pt>
                <c:pt idx="273" formatCode="General">
                  <c:v>0.50570756196975697</c:v>
                </c:pt>
                <c:pt idx="274" formatCode="General">
                  <c:v>0.50755435228347801</c:v>
                </c:pt>
                <c:pt idx="275" formatCode="General">
                  <c:v>0.50942194461822499</c:v>
                </c:pt>
                <c:pt idx="276" formatCode="General">
                  <c:v>0.51132792234420799</c:v>
                </c:pt>
                <c:pt idx="277" formatCode="General">
                  <c:v>0.51376026868820202</c:v>
                </c:pt>
                <c:pt idx="278" formatCode="General">
                  <c:v>0.51561301946640004</c:v>
                </c:pt>
                <c:pt idx="279" formatCode="General">
                  <c:v>0.51742321252822898</c:v>
                </c:pt>
                <c:pt idx="280" formatCode="General">
                  <c:v>0.51980561017990101</c:v>
                </c:pt>
                <c:pt idx="281" formatCode="General">
                  <c:v>0.52167648077011097</c:v>
                </c:pt>
                <c:pt idx="282" formatCode="General">
                  <c:v>0.52355790138244596</c:v>
                </c:pt>
                <c:pt idx="283" formatCode="General">
                  <c:v>0.52535974979400601</c:v>
                </c:pt>
                <c:pt idx="284" formatCode="General">
                  <c:v>0.52770531177520796</c:v>
                </c:pt>
                <c:pt idx="285" formatCode="General">
                  <c:v>0.52950084209442105</c:v>
                </c:pt>
                <c:pt idx="286" formatCode="General">
                  <c:v>0.53127002716064498</c:v>
                </c:pt>
                <c:pt idx="287" formatCode="General">
                  <c:v>0.53356921672821001</c:v>
                </c:pt>
                <c:pt idx="288" formatCode="General">
                  <c:v>0.535322606563568</c:v>
                </c:pt>
                <c:pt idx="289" formatCode="General">
                  <c:v>0.53712493181228604</c:v>
                </c:pt>
                <c:pt idx="290" formatCode="General">
                  <c:v>0.53886795043945301</c:v>
                </c:pt>
                <c:pt idx="291" formatCode="General">
                  <c:v>0.54119652509689298</c:v>
                </c:pt>
                <c:pt idx="292" formatCode="General">
                  <c:v>0.54299414157867398</c:v>
                </c:pt>
                <c:pt idx="293" formatCode="General">
                  <c:v>0.54466974735259999</c:v>
                </c:pt>
                <c:pt idx="294" formatCode="General">
                  <c:v>0.546924948692322</c:v>
                </c:pt>
                <c:pt idx="295" formatCode="General">
                  <c:v>0.54866069555282604</c:v>
                </c:pt>
                <c:pt idx="296" formatCode="General">
                  <c:v>0.55044132471084595</c:v>
                </c:pt>
                <c:pt idx="297" formatCode="General">
                  <c:v>0.55215185880661</c:v>
                </c:pt>
                <c:pt idx="298" formatCode="General">
                  <c:v>0.55436909198760997</c:v>
                </c:pt>
                <c:pt idx="299" formatCode="General">
                  <c:v>0.55596846342086803</c:v>
                </c:pt>
                <c:pt idx="300" formatCode="General">
                  <c:v>0.55758541822433505</c:v>
                </c:pt>
                <c:pt idx="301" formatCode="General">
                  <c:v>0.55923229455947898</c:v>
                </c:pt>
                <c:pt idx="302" formatCode="General">
                  <c:v>0.56146830320358299</c:v>
                </c:pt>
                <c:pt idx="303" formatCode="General">
                  <c:v>0.56300473213195801</c:v>
                </c:pt>
                <c:pt idx="304" formatCode="General">
                  <c:v>0.56457883119583097</c:v>
                </c:pt>
                <c:pt idx="305" formatCode="General">
                  <c:v>0.56615352630615201</c:v>
                </c:pt>
                <c:pt idx="306" formatCode="General">
                  <c:v>0.56760030984878496</c:v>
                </c:pt>
                <c:pt idx="307" formatCode="General">
                  <c:v>0.56959766149520896</c:v>
                </c:pt>
                <c:pt idx="308" formatCode="General">
                  <c:v>0.57101362943649303</c:v>
                </c:pt>
                <c:pt idx="309" formatCode="General">
                  <c:v>0.57244569063186601</c:v>
                </c:pt>
                <c:pt idx="310" formatCode="General">
                  <c:v>0.57370460033416704</c:v>
                </c:pt>
                <c:pt idx="311" formatCode="General">
                  <c:v>0.57552564144134499</c:v>
                </c:pt>
                <c:pt idx="312" formatCode="General">
                  <c:v>0.57675290107727095</c:v>
                </c:pt>
                <c:pt idx="313" formatCode="General">
                  <c:v>0.57790958881378196</c:v>
                </c:pt>
                <c:pt idx="314" formatCode="General">
                  <c:v>0.579509317874908</c:v>
                </c:pt>
                <c:pt idx="315" formatCode="General">
                  <c:v>0.58042377233505205</c:v>
                </c:pt>
                <c:pt idx="316" formatCode="General">
                  <c:v>0.58138775825500499</c:v>
                </c:pt>
                <c:pt idx="317" formatCode="General">
                  <c:v>0.582172691822052</c:v>
                </c:pt>
                <c:pt idx="318" formatCode="General">
                  <c:v>0.58346611261367798</c:v>
                </c:pt>
                <c:pt idx="319" formatCode="General">
                  <c:v>0.584125816822052</c:v>
                </c:pt>
                <c:pt idx="320" formatCode="General">
                  <c:v>0.58465665578842196</c:v>
                </c:pt>
                <c:pt idx="321" formatCode="General">
                  <c:v>0.585701644420624</c:v>
                </c:pt>
                <c:pt idx="322" formatCode="General">
                  <c:v>0.58604109287261996</c:v>
                </c:pt>
                <c:pt idx="323" formatCode="General">
                  <c:v>0.58624434471130404</c:v>
                </c:pt>
                <c:pt idx="324" formatCode="General">
                  <c:v>0.58698016405105602</c:v>
                </c:pt>
                <c:pt idx="325" formatCode="General">
                  <c:v>0.58699572086334195</c:v>
                </c:pt>
                <c:pt idx="326" formatCode="General">
                  <c:v>0.58684581518173196</c:v>
                </c:pt>
                <c:pt idx="327" formatCode="General">
                  <c:v>0.58659714460372903</c:v>
                </c:pt>
                <c:pt idx="328" formatCode="General">
                  <c:v>0.58682191371917702</c:v>
                </c:pt>
                <c:pt idx="329" formatCode="General">
                  <c:v>0.58627694845199596</c:v>
                </c:pt>
                <c:pt idx="330" formatCode="General">
                  <c:v>0.58561486005783103</c:v>
                </c:pt>
                <c:pt idx="331" formatCode="General">
                  <c:v>0.58539289236068703</c:v>
                </c:pt>
                <c:pt idx="332" formatCode="General">
                  <c:v>0.58439481258392301</c:v>
                </c:pt>
                <c:pt idx="333" formatCode="General">
                  <c:v>0.58326709270477295</c:v>
                </c:pt>
                <c:pt idx="334" formatCode="General">
                  <c:v>0.58258819580078103</c:v>
                </c:pt>
                <c:pt idx="335" formatCode="General">
                  <c:v>0.58115136623382602</c:v>
                </c:pt>
                <c:pt idx="336" formatCode="General">
                  <c:v>0.57956641912460305</c:v>
                </c:pt>
                <c:pt idx="337" formatCode="General">
                  <c:v>0.57779812812805198</c:v>
                </c:pt>
                <c:pt idx="338" formatCode="General">
                  <c:v>0.57645517587661699</c:v>
                </c:pt>
                <c:pt idx="339" formatCode="General">
                  <c:v>0.57434314489364602</c:v>
                </c:pt>
                <c:pt idx="340" formatCode="General">
                  <c:v>0.57203465700149503</c:v>
                </c:pt>
                <c:pt idx="341" formatCode="General">
                  <c:v>0.570132076740265</c:v>
                </c:pt>
                <c:pt idx="342" formatCode="General">
                  <c:v>0.56745654344558705</c:v>
                </c:pt>
                <c:pt idx="343" formatCode="General">
                  <c:v>0.56459957361221302</c:v>
                </c:pt>
                <c:pt idx="344" formatCode="General">
                  <c:v>0.56156039237976096</c:v>
                </c:pt>
                <c:pt idx="345" formatCode="General">
                  <c:v>0.55894768238067605</c:v>
                </c:pt>
                <c:pt idx="346" formatCode="General">
                  <c:v>0.55562204122543302</c:v>
                </c:pt>
                <c:pt idx="347" formatCode="General">
                  <c:v>0.55208539962768599</c:v>
                </c:pt>
                <c:pt idx="348" formatCode="General">
                  <c:v>0.54835230112075795</c:v>
                </c:pt>
                <c:pt idx="349" formatCode="General">
                  <c:v>0.54443371295928999</c:v>
                </c:pt>
                <c:pt idx="350" formatCode="General">
                  <c:v>0.54087531566619895</c:v>
                </c:pt>
                <c:pt idx="351" formatCode="General">
                  <c:v>0.536598980426788</c:v>
                </c:pt>
                <c:pt idx="352" formatCode="General">
                  <c:v>0.53218704462051403</c:v>
                </c:pt>
                <c:pt idx="353" formatCode="General">
                  <c:v>0.52763855457305897</c:v>
                </c:pt>
                <c:pt idx="354" formatCode="General">
                  <c:v>0.52346283197402999</c:v>
                </c:pt>
                <c:pt idx="355" formatCode="General">
                  <c:v>0.518604516983032</c:v>
                </c:pt>
                <c:pt idx="356" formatCode="General">
                  <c:v>0.51362991333007801</c:v>
                </c:pt>
                <c:pt idx="357" formatCode="General">
                  <c:v>0.50850546360015902</c:v>
                </c:pt>
                <c:pt idx="358" formatCode="General">
                  <c:v>0.50323289632797197</c:v>
                </c:pt>
                <c:pt idx="359" formatCode="General">
                  <c:v>0.49835222959518399</c:v>
                </c:pt>
                <c:pt idx="360" formatCode="General">
                  <c:v>0.49286204576492298</c:v>
                </c:pt>
                <c:pt idx="361" formatCode="General">
                  <c:v>0.48735523223876998</c:v>
                </c:pt>
                <c:pt idx="362" formatCode="General">
                  <c:v>0.48174253106117199</c:v>
                </c:pt>
                <c:pt idx="363" formatCode="General">
                  <c:v>0.47590097784995999</c:v>
                </c:pt>
                <c:pt idx="364" formatCode="General">
                  <c:v>0.46997588872909501</c:v>
                </c:pt>
                <c:pt idx="365" formatCode="General">
                  <c:v>0.46396759152412398</c:v>
                </c:pt>
                <c:pt idx="366" formatCode="General">
                  <c:v>0.45786529779434199</c:v>
                </c:pt>
                <c:pt idx="367" formatCode="General">
                  <c:v>0.45172137022018399</c:v>
                </c:pt>
                <c:pt idx="368" formatCode="General">
                  <c:v>0.44550436735153198</c:v>
                </c:pt>
                <c:pt idx="369" formatCode="General">
                  <c:v>0.43920841813087502</c:v>
                </c:pt>
                <c:pt idx="370" formatCode="General">
                  <c:v>0.43287542462348899</c:v>
                </c:pt>
                <c:pt idx="371" formatCode="General">
                  <c:v>0.42640441656112699</c:v>
                </c:pt>
                <c:pt idx="372" formatCode="General">
                  <c:v>0.41981905698776201</c:v>
                </c:pt>
                <c:pt idx="373" formatCode="General">
                  <c:v>0.41316673159599299</c:v>
                </c:pt>
                <c:pt idx="374" formatCode="General">
                  <c:v>0.40635555982589699</c:v>
                </c:pt>
                <c:pt idx="375" formatCode="General">
                  <c:v>0.39943695068359403</c:v>
                </c:pt>
                <c:pt idx="376" formatCode="General">
                  <c:v>0.39243486523628202</c:v>
                </c:pt>
                <c:pt idx="377" formatCode="General">
                  <c:v>0.38523471355438199</c:v>
                </c:pt>
                <c:pt idx="378" formatCode="General">
                  <c:v>0.37792924046516402</c:v>
                </c:pt>
                <c:pt idx="379" formatCode="General">
                  <c:v>0.37050211429595897</c:v>
                </c:pt>
                <c:pt idx="380" formatCode="General">
                  <c:v>0.36323654651641801</c:v>
                </c:pt>
                <c:pt idx="381" formatCode="General">
                  <c:v>0.35547748208045998</c:v>
                </c:pt>
                <c:pt idx="382" formatCode="General">
                  <c:v>0.34758016467094399</c:v>
                </c:pt>
                <c:pt idx="383" formatCode="General">
                  <c:v>0.33949381113052401</c:v>
                </c:pt>
                <c:pt idx="384" formatCode="General">
                  <c:v>0.331245988607407</c:v>
                </c:pt>
                <c:pt idx="385" formatCode="General">
                  <c:v>0.32285058498382602</c:v>
                </c:pt>
                <c:pt idx="386" formatCode="General">
                  <c:v>0.31431764364242598</c:v>
                </c:pt>
                <c:pt idx="387" formatCode="General">
                  <c:v>0.30598345398902899</c:v>
                </c:pt>
                <c:pt idx="388" formatCode="General">
                  <c:v>0.29722815752029402</c:v>
                </c:pt>
                <c:pt idx="389" formatCode="General">
                  <c:v>0.28839248418808</c:v>
                </c:pt>
                <c:pt idx="390" formatCode="General">
                  <c:v>0.27947250008583102</c:v>
                </c:pt>
                <c:pt idx="391" formatCode="General">
                  <c:v>0.27056309580802901</c:v>
                </c:pt>
                <c:pt idx="392" formatCode="General">
                  <c:v>0.261636942625046</c:v>
                </c:pt>
                <c:pt idx="393" formatCode="General">
                  <c:v>0.252665996551514</c:v>
                </c:pt>
                <c:pt idx="394" formatCode="General">
                  <c:v>0.243751630187035</c:v>
                </c:pt>
                <c:pt idx="395" formatCode="General">
                  <c:v>0.23493346571922299</c:v>
                </c:pt>
                <c:pt idx="396" formatCode="General">
                  <c:v>0.22623492777347601</c:v>
                </c:pt>
                <c:pt idx="397" formatCode="General">
                  <c:v>0.21767860651016199</c:v>
                </c:pt>
                <c:pt idx="398" formatCode="General">
                  <c:v>0.20928367972374001</c:v>
                </c:pt>
                <c:pt idx="399" formatCode="General">
                  <c:v>0.201074078679085</c:v>
                </c:pt>
                <c:pt idx="400" formatCode="General">
                  <c:v>0.19308145344257399</c:v>
                </c:pt>
                <c:pt idx="401" formatCode="General">
                  <c:v>0.18532958626747101</c:v>
                </c:pt>
                <c:pt idx="402" formatCode="General">
                  <c:v>0.17781469225883501</c:v>
                </c:pt>
                <c:pt idx="403" formatCode="General">
                  <c:v>0.17054165899753601</c:v>
                </c:pt>
                <c:pt idx="404" formatCode="General">
                  <c:v>0.16355156898498499</c:v>
                </c:pt>
                <c:pt idx="405" formatCode="General">
                  <c:v>0.15685102343559301</c:v>
                </c:pt>
                <c:pt idx="406" formatCode="General">
                  <c:v>0.15044099092483501</c:v>
                </c:pt>
                <c:pt idx="407" formatCode="General">
                  <c:v>0.144311413168907</c:v>
                </c:pt>
                <c:pt idx="408" formatCode="General">
                  <c:v>0.13843861222267201</c:v>
                </c:pt>
                <c:pt idx="409" formatCode="General">
                  <c:v>0.13283272087574</c:v>
                </c:pt>
                <c:pt idx="410" formatCode="General">
                  <c:v>0.127522513270378</c:v>
                </c:pt>
                <c:pt idx="411" formatCode="General">
                  <c:v>0.12233592569828</c:v>
                </c:pt>
                <c:pt idx="412" formatCode="General">
                  <c:v>0.11752887070178999</c:v>
                </c:pt>
                <c:pt idx="413" formatCode="General">
                  <c:v>0.112989671528339</c:v>
                </c:pt>
                <c:pt idx="414" formatCode="General">
                  <c:v>0.108718305826187</c:v>
                </c:pt>
                <c:pt idx="415" formatCode="General">
                  <c:v>0.104682244360447</c:v>
                </c:pt>
                <c:pt idx="416" formatCode="General">
                  <c:v>0.100866749882698</c:v>
                </c:pt>
                <c:pt idx="417">
                  <c:v>9.7288414835929898E-2</c:v>
                </c:pt>
                <c:pt idx="418">
                  <c:v>9.38250496983528E-2</c:v>
                </c:pt>
                <c:pt idx="419">
                  <c:v>9.0679623186588301E-2</c:v>
                </c:pt>
                <c:pt idx="420">
                  <c:v>8.7766967713832897E-2</c:v>
                </c:pt>
                <c:pt idx="421">
                  <c:v>8.5042312741279602E-2</c:v>
                </c:pt>
                <c:pt idx="422" formatCode="General">
                  <c:v>8.2501158118248E-2</c:v>
                </c:pt>
                <c:pt idx="423">
                  <c:v>8.0148056149482699E-2</c:v>
                </c:pt>
                <c:pt idx="424">
                  <c:v>7.7984757721424103E-2</c:v>
                </c:pt>
                <c:pt idx="425">
                  <c:v>7.5930178165435805E-2</c:v>
                </c:pt>
                <c:pt idx="426">
                  <c:v>7.4134334921836895E-2</c:v>
                </c:pt>
                <c:pt idx="427">
                  <c:v>7.2502829134464306E-2</c:v>
                </c:pt>
                <c:pt idx="428" formatCode="General">
                  <c:v>7.1055494248866993E-2</c:v>
                </c:pt>
                <c:pt idx="429">
                  <c:v>6.9804109632968903E-2</c:v>
                </c:pt>
                <c:pt idx="430">
                  <c:v>6.8744823336601299E-2</c:v>
                </c:pt>
                <c:pt idx="431">
                  <c:v>6.7725412547588307E-2</c:v>
                </c:pt>
                <c:pt idx="432">
                  <c:v>6.6912725567817702E-2</c:v>
                </c:pt>
                <c:pt idx="433" formatCode="General">
                  <c:v>6.6266693174839006E-2</c:v>
                </c:pt>
                <c:pt idx="434" formatCode="General">
                  <c:v>6.5805472433567005E-2</c:v>
                </c:pt>
                <c:pt idx="435">
                  <c:v>6.5497905015945407E-2</c:v>
                </c:pt>
                <c:pt idx="436">
                  <c:v>6.5321713685989394E-2</c:v>
                </c:pt>
                <c:pt idx="437">
                  <c:v>6.5259672701358795E-2</c:v>
                </c:pt>
                <c:pt idx="438">
                  <c:v>6.5267644822597504E-2</c:v>
                </c:pt>
                <c:pt idx="439">
                  <c:v>6.5458156168460804E-2</c:v>
                </c:pt>
                <c:pt idx="440">
                  <c:v>6.5738551318645505E-2</c:v>
                </c:pt>
                <c:pt idx="441">
                  <c:v>6.6134683787822696E-2</c:v>
                </c:pt>
                <c:pt idx="442">
                  <c:v>6.6549733281135601E-2</c:v>
                </c:pt>
                <c:pt idx="443">
                  <c:v>6.7105226218700395E-2</c:v>
                </c:pt>
                <c:pt idx="444">
                  <c:v>6.7750215530395494E-2</c:v>
                </c:pt>
                <c:pt idx="445">
                  <c:v>6.8389587104320498E-2</c:v>
                </c:pt>
                <c:pt idx="446">
                  <c:v>6.9141834974288899E-2</c:v>
                </c:pt>
                <c:pt idx="447">
                  <c:v>6.9914892315864605E-2</c:v>
                </c:pt>
                <c:pt idx="448">
                  <c:v>7.0676803588867201E-2</c:v>
                </c:pt>
                <c:pt idx="449">
                  <c:v>7.1573987603187603E-2</c:v>
                </c:pt>
                <c:pt idx="450">
                  <c:v>7.2514906525611905E-2</c:v>
                </c:pt>
                <c:pt idx="451">
                  <c:v>7.3433957993984195E-2</c:v>
                </c:pt>
                <c:pt idx="452">
                  <c:v>7.4304446578025804E-2</c:v>
                </c:pt>
                <c:pt idx="453">
                  <c:v>7.5292162597179399E-2</c:v>
                </c:pt>
                <c:pt idx="454">
                  <c:v>7.6263695955276503E-2</c:v>
                </c:pt>
                <c:pt idx="455">
                  <c:v>7.7234819531440693E-2</c:v>
                </c:pt>
                <c:pt idx="456">
                  <c:v>7.8235790133476299E-2</c:v>
                </c:pt>
                <c:pt idx="457">
                  <c:v>7.9217247664928395E-2</c:v>
                </c:pt>
                <c:pt idx="458">
                  <c:v>8.02287757396698E-2</c:v>
                </c:pt>
                <c:pt idx="459">
                  <c:v>8.1234753131866497E-2</c:v>
                </c:pt>
                <c:pt idx="460">
                  <c:v>8.2282669842243195E-2</c:v>
                </c:pt>
                <c:pt idx="461">
                  <c:v>8.3328358829021495E-2</c:v>
                </c:pt>
                <c:pt idx="462">
                  <c:v>8.4360092878341703E-2</c:v>
                </c:pt>
                <c:pt idx="463">
                  <c:v>8.5389874875545502E-2</c:v>
                </c:pt>
                <c:pt idx="464">
                  <c:v>8.6464084684848799E-2</c:v>
                </c:pt>
                <c:pt idx="465">
                  <c:v>8.7536782026290894E-2</c:v>
                </c:pt>
                <c:pt idx="466">
                  <c:v>8.8610216975212097E-2</c:v>
                </c:pt>
                <c:pt idx="467">
                  <c:v>8.9703440666198703E-2</c:v>
                </c:pt>
                <c:pt idx="468">
                  <c:v>9.0821251273155199E-2</c:v>
                </c:pt>
                <c:pt idx="469">
                  <c:v>9.1941893100738498E-2</c:v>
                </c:pt>
                <c:pt idx="470">
                  <c:v>9.3060284852981595E-2</c:v>
                </c:pt>
                <c:pt idx="471">
                  <c:v>9.4224996864795699E-2</c:v>
                </c:pt>
                <c:pt idx="472">
                  <c:v>9.5398925244808197E-2</c:v>
                </c:pt>
                <c:pt idx="473">
                  <c:v>9.6569061279296903E-2</c:v>
                </c:pt>
                <c:pt idx="474">
                  <c:v>9.7747050225734697E-2</c:v>
                </c:pt>
                <c:pt idx="475">
                  <c:v>9.8949283361434895E-2</c:v>
                </c:pt>
                <c:pt idx="476" formatCode="General">
                  <c:v>0.100165888667107</c:v>
                </c:pt>
                <c:pt idx="477" formatCode="General">
                  <c:v>0.10137964785099</c:v>
                </c:pt>
                <c:pt idx="478" formatCode="General">
                  <c:v>0.102603562176228</c:v>
                </c:pt>
                <c:pt idx="479" formatCode="General">
                  <c:v>0.10385008156299599</c:v>
                </c:pt>
                <c:pt idx="480" formatCode="General">
                  <c:v>0.10511621087789499</c:v>
                </c:pt>
                <c:pt idx="481" formatCode="General">
                  <c:v>0.10636016726493799</c:v>
                </c:pt>
                <c:pt idx="482" formatCode="General">
                  <c:v>0.10763359069824199</c:v>
                </c:pt>
                <c:pt idx="483" formatCode="General">
                  <c:v>0.108925558626652</c:v>
                </c:pt>
                <c:pt idx="484" formatCode="General">
                  <c:v>0.110176086425781</c:v>
                </c:pt>
                <c:pt idx="485" formatCode="General">
                  <c:v>0.11156376451253899</c:v>
                </c:pt>
                <c:pt idx="486" formatCode="General">
                  <c:v>0.11285766959190401</c:v>
                </c:pt>
                <c:pt idx="487" formatCode="General">
                  <c:v>0.114150904119015</c:v>
                </c:pt>
                <c:pt idx="488" formatCode="General">
                  <c:v>0.115417756140232</c:v>
                </c:pt>
                <c:pt idx="489" formatCode="General">
                  <c:v>0.11669698357582101</c:v>
                </c:pt>
                <c:pt idx="490" formatCode="General">
                  <c:v>0.118114583194256</c:v>
                </c:pt>
                <c:pt idx="491" formatCode="General">
                  <c:v>0.119357824325562</c:v>
                </c:pt>
                <c:pt idx="492" formatCode="General">
                  <c:v>0.120607912540436</c:v>
                </c:pt>
                <c:pt idx="493" formatCode="General">
                  <c:v>0.12199006974697101</c:v>
                </c:pt>
                <c:pt idx="494" formatCode="General">
                  <c:v>0.12321499735117</c:v>
                </c:pt>
                <c:pt idx="495" formatCode="General">
                  <c:v>0.124450713396072</c:v>
                </c:pt>
                <c:pt idx="496" formatCode="General">
                  <c:v>0.12579925358295399</c:v>
                </c:pt>
                <c:pt idx="497" formatCode="General">
                  <c:v>0.12697286903858199</c:v>
                </c:pt>
                <c:pt idx="498" formatCode="General">
                  <c:v>0.12827940285205799</c:v>
                </c:pt>
                <c:pt idx="499" formatCode="General">
                  <c:v>0.12947806715965299</c:v>
                </c:pt>
                <c:pt idx="500" formatCode="General">
                  <c:v>0.130681157112122</c:v>
                </c:pt>
                <c:pt idx="501" formatCode="General">
                  <c:v>0.13190989196300501</c:v>
                </c:pt>
                <c:pt idx="502" formatCode="General">
                  <c:v>0.13299052417278301</c:v>
                </c:pt>
                <c:pt idx="503" formatCode="General">
                  <c:v>0.13406689465045901</c:v>
                </c:pt>
                <c:pt idx="504" formatCode="General">
                  <c:v>0.135246306657791</c:v>
                </c:pt>
                <c:pt idx="505" formatCode="General">
                  <c:v>0.136258855462074</c:v>
                </c:pt>
                <c:pt idx="506" formatCode="General">
                  <c:v>0.137376174330711</c:v>
                </c:pt>
                <c:pt idx="507" formatCode="General">
                  <c:v>0.138315305113792</c:v>
                </c:pt>
                <c:pt idx="508" formatCode="General">
                  <c:v>0.13939456641674</c:v>
                </c:pt>
                <c:pt idx="509" formatCode="General">
                  <c:v>0.14029391109943401</c:v>
                </c:pt>
                <c:pt idx="510" formatCode="General">
                  <c:v>0.141280516982079</c:v>
                </c:pt>
                <c:pt idx="511" formatCode="General">
                  <c:v>0.142065480351448</c:v>
                </c:pt>
                <c:pt idx="512" formatCode="General">
                  <c:v>0.142976865172386</c:v>
                </c:pt>
                <c:pt idx="513" formatCode="General">
                  <c:v>0.14372828602790799</c:v>
                </c:pt>
                <c:pt idx="514" formatCode="General">
                  <c:v>0.14460368454456299</c:v>
                </c:pt>
                <c:pt idx="515" formatCode="General">
                  <c:v>0.14527255296707201</c:v>
                </c:pt>
                <c:pt idx="516" formatCode="General">
                  <c:v>0.146043881773949</c:v>
                </c:pt>
                <c:pt idx="517" formatCode="General">
                  <c:v>0.14677593111991899</c:v>
                </c:pt>
                <c:pt idx="518" formatCode="General">
                  <c:v>0.14727610349655201</c:v>
                </c:pt>
                <c:pt idx="519" formatCode="General">
                  <c:v>0.14792600274086001</c:v>
                </c:pt>
                <c:pt idx="520" formatCode="General">
                  <c:v>0.14842586219310799</c:v>
                </c:pt>
                <c:pt idx="521" formatCode="General">
                  <c:v>0.149001985788345</c:v>
                </c:pt>
                <c:pt idx="522" formatCode="General">
                  <c:v>0.14936086535453799</c:v>
                </c:pt>
                <c:pt idx="523" formatCode="General">
                  <c:v>0.14984098076820401</c:v>
                </c:pt>
                <c:pt idx="524" formatCode="General">
                  <c:v>0.15017236769199399</c:v>
                </c:pt>
                <c:pt idx="525" formatCode="General">
                  <c:v>0.15060865879058799</c:v>
                </c:pt>
                <c:pt idx="526" formatCode="General">
                  <c:v>0.15082289278507199</c:v>
                </c:pt>
                <c:pt idx="527" formatCode="General">
                  <c:v>0.15112775564193701</c:v>
                </c:pt>
                <c:pt idx="528" formatCode="General">
                  <c:v>0.15142492949962599</c:v>
                </c:pt>
                <c:pt idx="529" formatCode="General">
                  <c:v>0.15158075094223</c:v>
                </c:pt>
                <c:pt idx="530" formatCode="General">
                  <c:v>0.15186758339405099</c:v>
                </c:pt>
                <c:pt idx="531" formatCode="General">
                  <c:v>0.151876196265221</c:v>
                </c:pt>
                <c:pt idx="532" formatCode="General">
                  <c:v>0.15203195810317999</c:v>
                </c:pt>
                <c:pt idx="533" formatCode="General">
                  <c:v>0.152019038796425</c:v>
                </c:pt>
                <c:pt idx="534" formatCode="General">
                  <c:v>0.152114048600197</c:v>
                </c:pt>
                <c:pt idx="535" formatCode="General">
                  <c:v>0.152217507362366</c:v>
                </c:pt>
                <c:pt idx="536" formatCode="General">
                  <c:v>0.152105137705803</c:v>
                </c:pt>
                <c:pt idx="537" formatCode="General">
                  <c:v>0.152060016989708</c:v>
                </c:pt>
                <c:pt idx="538" formatCode="General">
                  <c:v>0.15185520052909901</c:v>
                </c:pt>
                <c:pt idx="539" formatCode="General">
                  <c:v>0.15183766186237299</c:v>
                </c:pt>
                <c:pt idx="540" formatCode="General">
                  <c:v>0.15167808532714799</c:v>
                </c:pt>
                <c:pt idx="541" formatCode="General">
                  <c:v>0.15162290632724801</c:v>
                </c:pt>
                <c:pt idx="542" formatCode="General">
                  <c:v>0.15134273469448101</c:v>
                </c:pt>
                <c:pt idx="543" formatCode="General">
                  <c:v>0.15116974711418199</c:v>
                </c:pt>
                <c:pt idx="544" formatCode="General">
                  <c:v>0.15083499252796201</c:v>
                </c:pt>
                <c:pt idx="545" formatCode="General">
                  <c:v>0.15049636363983199</c:v>
                </c:pt>
                <c:pt idx="546" formatCode="General">
                  <c:v>0.15032003819942499</c:v>
                </c:pt>
                <c:pt idx="547" formatCode="General">
                  <c:v>0.149991750717163</c:v>
                </c:pt>
                <c:pt idx="548" formatCode="General">
                  <c:v>0.149751782417297</c:v>
                </c:pt>
                <c:pt idx="549" formatCode="General">
                  <c:v>0.14937160909175901</c:v>
                </c:pt>
                <c:pt idx="550" formatCode="General">
                  <c:v>0.14900639653205899</c:v>
                </c:pt>
                <c:pt idx="551" formatCode="General">
                  <c:v>0.148768350481987</c:v>
                </c:pt>
                <c:pt idx="552" formatCode="General">
                  <c:v>0.148423656821251</c:v>
                </c:pt>
                <c:pt idx="553" formatCode="General">
                  <c:v>0.148067206144333</c:v>
                </c:pt>
                <c:pt idx="554" formatCode="General">
                  <c:v>0.14779560267925301</c:v>
                </c:pt>
                <c:pt idx="555" formatCode="General">
                  <c:v>0.147367224097252</c:v>
                </c:pt>
                <c:pt idx="556" formatCode="General">
                  <c:v>0.14707563817501099</c:v>
                </c:pt>
                <c:pt idx="557" formatCode="General">
                  <c:v>0.14664083719253501</c:v>
                </c:pt>
                <c:pt idx="558" formatCode="General">
                  <c:v>0.14641533792018899</c:v>
                </c:pt>
                <c:pt idx="559" formatCode="General">
                  <c:v>0.14594466984272</c:v>
                </c:pt>
                <c:pt idx="560" formatCode="General">
                  <c:v>0.14554272592067699</c:v>
                </c:pt>
                <c:pt idx="561" formatCode="General">
                  <c:v>0.145166531205177</c:v>
                </c:pt>
                <c:pt idx="562" formatCode="General">
                  <c:v>0.14479856193065599</c:v>
                </c:pt>
                <c:pt idx="563" formatCode="General">
                  <c:v>0.14428384602069899</c:v>
                </c:pt>
                <c:pt idx="564" formatCode="General">
                  <c:v>0.14378048479557001</c:v>
                </c:pt>
                <c:pt idx="565" formatCode="General">
                  <c:v>0.14339138567447701</c:v>
                </c:pt>
                <c:pt idx="566" formatCode="General">
                  <c:v>0.144391044974327</c:v>
                </c:pt>
                <c:pt idx="567" formatCode="General">
                  <c:v>0.143902808427811</c:v>
                </c:pt>
                <c:pt idx="568" formatCode="General">
                  <c:v>0.14351710677146901</c:v>
                </c:pt>
                <c:pt idx="569" formatCode="General">
                  <c:v>0.143101081252098</c:v>
                </c:pt>
                <c:pt idx="570" formatCode="General">
                  <c:v>0.14267049729824099</c:v>
                </c:pt>
                <c:pt idx="571" formatCode="General">
                  <c:v>0.14228236675262501</c:v>
                </c:pt>
                <c:pt idx="572" formatCode="General">
                  <c:v>0.14188078045845001</c:v>
                </c:pt>
                <c:pt idx="573" formatCode="General">
                  <c:v>0.141510084271431</c:v>
                </c:pt>
                <c:pt idx="574" formatCode="General">
                  <c:v>0.141187533736229</c:v>
                </c:pt>
                <c:pt idx="575" formatCode="General">
                  <c:v>0.14083322882652299</c:v>
                </c:pt>
                <c:pt idx="576" formatCode="General">
                  <c:v>0.14043743908405301</c:v>
                </c:pt>
                <c:pt idx="577" formatCode="General">
                  <c:v>0.140044555068016</c:v>
                </c:pt>
                <c:pt idx="578" formatCode="General">
                  <c:v>0.14113855361938499</c:v>
                </c:pt>
                <c:pt idx="579" formatCode="General">
                  <c:v>0.140777498483658</c:v>
                </c:pt>
                <c:pt idx="580" formatCode="General">
                  <c:v>0.14039996266365101</c:v>
                </c:pt>
                <c:pt idx="581" formatCode="General">
                  <c:v>0.14010532200336501</c:v>
                </c:pt>
                <c:pt idx="582" formatCode="General">
                  <c:v>0.13978627324104301</c:v>
                </c:pt>
                <c:pt idx="583" formatCode="General">
                  <c:v>0.13946078717708599</c:v>
                </c:pt>
                <c:pt idx="584" formatCode="General">
                  <c:v>0.13915307819843301</c:v>
                </c:pt>
                <c:pt idx="585" formatCode="General">
                  <c:v>0.13886663317680401</c:v>
                </c:pt>
                <c:pt idx="586" formatCode="General">
                  <c:v>0.13865897059440599</c:v>
                </c:pt>
                <c:pt idx="587" formatCode="General">
                  <c:v>0.13853067159652699</c:v>
                </c:pt>
                <c:pt idx="588" formatCode="General">
                  <c:v>0.13843631744384799</c:v>
                </c:pt>
                <c:pt idx="589" formatCode="General">
                  <c:v>0.13829828798770899</c:v>
                </c:pt>
                <c:pt idx="590" formatCode="General">
                  <c:v>0.13811981678009</c:v>
                </c:pt>
                <c:pt idx="591" formatCode="General">
                  <c:v>0.13793350756168399</c:v>
                </c:pt>
                <c:pt idx="592" formatCode="General">
                  <c:v>0.13781911134719799</c:v>
                </c:pt>
                <c:pt idx="593" formatCode="General">
                  <c:v>0.13767629861831701</c:v>
                </c:pt>
                <c:pt idx="594" formatCode="General">
                  <c:v>0.13748286664485901</c:v>
                </c:pt>
                <c:pt idx="595" formatCode="General">
                  <c:v>0.13738301396369901</c:v>
                </c:pt>
                <c:pt idx="596" formatCode="General">
                  <c:v>0.137325629591942</c:v>
                </c:pt>
                <c:pt idx="597" formatCode="General">
                  <c:v>0.13726904988288899</c:v>
                </c:pt>
                <c:pt idx="598" formatCode="General">
                  <c:v>0.13716912269592299</c:v>
                </c:pt>
                <c:pt idx="599" formatCode="General">
                  <c:v>0.13840511441230799</c:v>
                </c:pt>
                <c:pt idx="600" formatCode="General">
                  <c:v>0.13829834759235399</c:v>
                </c:pt>
                <c:pt idx="601" formatCode="General">
                  <c:v>0.138212636113167</c:v>
                </c:pt>
                <c:pt idx="602" formatCode="General">
                  <c:v>0.13822920620441401</c:v>
                </c:pt>
                <c:pt idx="603" formatCode="General">
                  <c:v>0.13820534944534299</c:v>
                </c:pt>
                <c:pt idx="604" formatCode="General">
                  <c:v>0.13810084760189101</c:v>
                </c:pt>
                <c:pt idx="605" formatCode="General">
                  <c:v>0.13803264498710599</c:v>
                </c:pt>
                <c:pt idx="606" formatCode="General">
                  <c:v>0.13802838325500499</c:v>
                </c:pt>
                <c:pt idx="607" formatCode="General">
                  <c:v>0.137999027967453</c:v>
                </c:pt>
                <c:pt idx="608" formatCode="General">
                  <c:v>0.137825652956963</c:v>
                </c:pt>
                <c:pt idx="609" formatCode="General">
                  <c:v>0.13788220286369299</c:v>
                </c:pt>
                <c:pt idx="610" formatCode="General">
                  <c:v>0.13929095864296001</c:v>
                </c:pt>
                <c:pt idx="611" formatCode="General">
                  <c:v>0.139176726341248</c:v>
                </c:pt>
                <c:pt idx="612" formatCode="General">
                  <c:v>0.139095723628998</c:v>
                </c:pt>
                <c:pt idx="613" formatCode="General">
                  <c:v>0.13908332586288499</c:v>
                </c:pt>
                <c:pt idx="614" formatCode="General">
                  <c:v>0.139123380184174</c:v>
                </c:pt>
                <c:pt idx="615" formatCode="General">
                  <c:v>0.13913843035697901</c:v>
                </c:pt>
                <c:pt idx="616" formatCode="General">
                  <c:v>0.13907925784587899</c:v>
                </c:pt>
                <c:pt idx="617" formatCode="General">
                  <c:v>0.13900035619735701</c:v>
                </c:pt>
                <c:pt idx="618" formatCode="General">
                  <c:v>0.13898356258869199</c:v>
                </c:pt>
                <c:pt idx="619" formatCode="General">
                  <c:v>0.13889484107494399</c:v>
                </c:pt>
                <c:pt idx="620" formatCode="General">
                  <c:v>0.138807207345963</c:v>
                </c:pt>
                <c:pt idx="621" formatCode="General">
                  <c:v>0.14010317623615301</c:v>
                </c:pt>
                <c:pt idx="622" formatCode="General">
                  <c:v>0.14002069830894501</c:v>
                </c:pt>
                <c:pt idx="623" formatCode="General">
                  <c:v>0.13985252380371099</c:v>
                </c:pt>
                <c:pt idx="624" formatCode="General">
                  <c:v>0.13966009020805401</c:v>
                </c:pt>
                <c:pt idx="625" formatCode="General">
                  <c:v>0.13961529731750499</c:v>
                </c:pt>
                <c:pt idx="626" formatCode="General">
                  <c:v>0.13943167030811299</c:v>
                </c:pt>
                <c:pt idx="627" formatCode="General">
                  <c:v>0.13921460509300199</c:v>
                </c:pt>
                <c:pt idx="628" formatCode="General">
                  <c:v>0.13915391266346</c:v>
                </c:pt>
                <c:pt idx="629" formatCode="General">
                  <c:v>0.139085188508034</c:v>
                </c:pt>
                <c:pt idx="630" formatCode="General">
                  <c:v>0.139072000980377</c:v>
                </c:pt>
                <c:pt idx="631" formatCode="General">
                  <c:v>0.13887898623943301</c:v>
                </c:pt>
                <c:pt idx="632" formatCode="General">
                  <c:v>0.13869236409664201</c:v>
                </c:pt>
                <c:pt idx="633" formatCode="General">
                  <c:v>0.138471454381943</c:v>
                </c:pt>
                <c:pt idx="634" formatCode="General">
                  <c:v>0.13824103772640201</c:v>
                </c:pt>
                <c:pt idx="635" formatCode="General">
                  <c:v>0.137979567050934</c:v>
                </c:pt>
                <c:pt idx="636" formatCode="General">
                  <c:v>0.13767284154892001</c:v>
                </c:pt>
                <c:pt idx="637" formatCode="General">
                  <c:v>0.13737751543521901</c:v>
                </c:pt>
                <c:pt idx="638" formatCode="General">
                  <c:v>0.137070402503014</c:v>
                </c:pt>
                <c:pt idx="639" formatCode="General">
                  <c:v>0.136755540966988</c:v>
                </c:pt>
                <c:pt idx="640" formatCode="General">
                  <c:v>0.136436343193054</c:v>
                </c:pt>
                <c:pt idx="641" formatCode="General">
                  <c:v>0.136128559708595</c:v>
                </c:pt>
                <c:pt idx="642" formatCode="General">
                  <c:v>0.135776951909065</c:v>
                </c:pt>
                <c:pt idx="643" formatCode="General">
                  <c:v>0.13543228805065199</c:v>
                </c:pt>
                <c:pt idx="644" formatCode="General">
                  <c:v>0.13500314950942999</c:v>
                </c:pt>
                <c:pt idx="645" formatCode="General">
                  <c:v>0.134500578045845</c:v>
                </c:pt>
                <c:pt idx="646" formatCode="General">
                  <c:v>0.13403014838695501</c:v>
                </c:pt>
                <c:pt idx="647" formatCode="General">
                  <c:v>0.13350483775138899</c:v>
                </c:pt>
                <c:pt idx="648" formatCode="General">
                  <c:v>0.13301458954811099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 formatCode="General">
                  <c:v>0</c:v>
                </c:pt>
                <c:pt idx="801" formatCode="General">
                  <c:v>0</c:v>
                </c:pt>
                <c:pt idx="802" formatCode="General">
                  <c:v>0</c:v>
                </c:pt>
                <c:pt idx="803" formatCode="General">
                  <c:v>0</c:v>
                </c:pt>
                <c:pt idx="804" formatCode="General">
                  <c:v>0</c:v>
                </c:pt>
                <c:pt idx="805" formatCode="General">
                  <c:v>0</c:v>
                </c:pt>
                <c:pt idx="806" formatCode="General">
                  <c:v>0</c:v>
                </c:pt>
                <c:pt idx="807" formatCode="General">
                  <c:v>0</c:v>
                </c:pt>
                <c:pt idx="808" formatCode="General">
                  <c:v>0</c:v>
                </c:pt>
                <c:pt idx="809" formatCode="General">
                  <c:v>0</c:v>
                </c:pt>
                <c:pt idx="810" formatCode="General">
                  <c:v>0</c:v>
                </c:pt>
                <c:pt idx="811" formatCode="General">
                  <c:v>0</c:v>
                </c:pt>
                <c:pt idx="812" formatCode="General">
                  <c:v>0</c:v>
                </c:pt>
                <c:pt idx="813" formatCode="General">
                  <c:v>0</c:v>
                </c:pt>
                <c:pt idx="814" formatCode="General">
                  <c:v>0</c:v>
                </c:pt>
                <c:pt idx="815" formatCode="General">
                  <c:v>0</c:v>
                </c:pt>
                <c:pt idx="816" formatCode="General">
                  <c:v>0</c:v>
                </c:pt>
                <c:pt idx="817" formatCode="General">
                  <c:v>0</c:v>
                </c:pt>
                <c:pt idx="818" formatCode="General">
                  <c:v>0</c:v>
                </c:pt>
                <c:pt idx="819" formatCode="General">
                  <c:v>0</c:v>
                </c:pt>
                <c:pt idx="820" formatCode="General">
                  <c:v>0</c:v>
                </c:pt>
                <c:pt idx="821" formatCode="General">
                  <c:v>0</c:v>
                </c:pt>
                <c:pt idx="822" formatCode="General">
                  <c:v>0</c:v>
                </c:pt>
                <c:pt idx="823" formatCode="General">
                  <c:v>0</c:v>
                </c:pt>
                <c:pt idx="824" formatCode="General">
                  <c:v>0</c:v>
                </c:pt>
                <c:pt idx="825" formatCode="General">
                  <c:v>0</c:v>
                </c:pt>
                <c:pt idx="826" formatCode="General">
                  <c:v>0</c:v>
                </c:pt>
                <c:pt idx="827" formatCode="General">
                  <c:v>0</c:v>
                </c:pt>
                <c:pt idx="828" formatCode="General">
                  <c:v>0</c:v>
                </c:pt>
                <c:pt idx="829" formatCode="General">
                  <c:v>0</c:v>
                </c:pt>
                <c:pt idx="830" formatCode="General">
                  <c:v>0</c:v>
                </c:pt>
                <c:pt idx="831" formatCode="General">
                  <c:v>0</c:v>
                </c:pt>
                <c:pt idx="832" formatCode="General">
                  <c:v>0</c:v>
                </c:pt>
                <c:pt idx="833" formatCode="General">
                  <c:v>0</c:v>
                </c:pt>
                <c:pt idx="834" formatCode="General">
                  <c:v>0</c:v>
                </c:pt>
                <c:pt idx="835" formatCode="General">
                  <c:v>0</c:v>
                </c:pt>
                <c:pt idx="836" formatCode="General">
                  <c:v>0</c:v>
                </c:pt>
                <c:pt idx="837" formatCode="General">
                  <c:v>0</c:v>
                </c:pt>
                <c:pt idx="838" formatCode="General">
                  <c:v>0</c:v>
                </c:pt>
                <c:pt idx="839" formatCode="General">
                  <c:v>0</c:v>
                </c:pt>
                <c:pt idx="840" formatCode="General">
                  <c:v>0</c:v>
                </c:pt>
                <c:pt idx="841" formatCode="General">
                  <c:v>0</c:v>
                </c:pt>
                <c:pt idx="842" formatCode="General">
                  <c:v>0</c:v>
                </c:pt>
                <c:pt idx="843" formatCode="General">
                  <c:v>0</c:v>
                </c:pt>
                <c:pt idx="844" formatCode="General">
                  <c:v>0</c:v>
                </c:pt>
                <c:pt idx="845" formatCode="General">
                  <c:v>0</c:v>
                </c:pt>
                <c:pt idx="846" formatCode="General">
                  <c:v>0</c:v>
                </c:pt>
                <c:pt idx="847" formatCode="General">
                  <c:v>0</c:v>
                </c:pt>
                <c:pt idx="848" formatCode="General">
                  <c:v>0</c:v>
                </c:pt>
                <c:pt idx="849" formatCode="General">
                  <c:v>0</c:v>
                </c:pt>
                <c:pt idx="850" formatCode="General">
                  <c:v>0</c:v>
                </c:pt>
                <c:pt idx="851" formatCode="General">
                  <c:v>0</c:v>
                </c:pt>
                <c:pt idx="852" formatCode="General">
                  <c:v>0</c:v>
                </c:pt>
                <c:pt idx="853" formatCode="General">
                  <c:v>0</c:v>
                </c:pt>
                <c:pt idx="854" formatCode="General">
                  <c:v>0</c:v>
                </c:pt>
                <c:pt idx="855" formatCode="General">
                  <c:v>0</c:v>
                </c:pt>
                <c:pt idx="856" formatCode="General">
                  <c:v>0</c:v>
                </c:pt>
                <c:pt idx="857" formatCode="General">
                  <c:v>0</c:v>
                </c:pt>
                <c:pt idx="858" formatCode="General">
                  <c:v>0</c:v>
                </c:pt>
                <c:pt idx="859" formatCode="General">
                  <c:v>0</c:v>
                </c:pt>
                <c:pt idx="860" formatCode="General">
                  <c:v>0</c:v>
                </c:pt>
                <c:pt idx="861" formatCode="General">
                  <c:v>0</c:v>
                </c:pt>
                <c:pt idx="862" formatCode="General">
                  <c:v>0</c:v>
                </c:pt>
                <c:pt idx="863" formatCode="General">
                  <c:v>0</c:v>
                </c:pt>
                <c:pt idx="864" formatCode="General">
                  <c:v>0</c:v>
                </c:pt>
                <c:pt idx="865" formatCode="General">
                  <c:v>0</c:v>
                </c:pt>
                <c:pt idx="866" formatCode="General">
                  <c:v>0</c:v>
                </c:pt>
                <c:pt idx="867" formatCode="General">
                  <c:v>0</c:v>
                </c:pt>
                <c:pt idx="868" formatCode="General">
                  <c:v>0</c:v>
                </c:pt>
                <c:pt idx="869" formatCode="General">
                  <c:v>0</c:v>
                </c:pt>
                <c:pt idx="870" formatCode="General">
                  <c:v>0</c:v>
                </c:pt>
                <c:pt idx="871" formatCode="General">
                  <c:v>0</c:v>
                </c:pt>
                <c:pt idx="872" formatCode="General">
                  <c:v>0</c:v>
                </c:pt>
                <c:pt idx="873" formatCode="General">
                  <c:v>0</c:v>
                </c:pt>
                <c:pt idx="874" formatCode="General">
                  <c:v>0</c:v>
                </c:pt>
                <c:pt idx="875" formatCode="General">
                  <c:v>0</c:v>
                </c:pt>
                <c:pt idx="876" formatCode="General">
                  <c:v>0</c:v>
                </c:pt>
                <c:pt idx="877" formatCode="General">
                  <c:v>0</c:v>
                </c:pt>
                <c:pt idx="878" formatCode="General">
                  <c:v>0</c:v>
                </c:pt>
                <c:pt idx="879" formatCode="General">
                  <c:v>0</c:v>
                </c:pt>
                <c:pt idx="880" formatCode="General">
                  <c:v>0</c:v>
                </c:pt>
                <c:pt idx="881" formatCode="General">
                  <c:v>0</c:v>
                </c:pt>
                <c:pt idx="882" formatCode="General">
                  <c:v>0</c:v>
                </c:pt>
                <c:pt idx="883" formatCode="General">
                  <c:v>0</c:v>
                </c:pt>
                <c:pt idx="884" formatCode="General">
                  <c:v>0</c:v>
                </c:pt>
                <c:pt idx="885" formatCode="General">
                  <c:v>0</c:v>
                </c:pt>
                <c:pt idx="886" formatCode="General">
                  <c:v>0</c:v>
                </c:pt>
                <c:pt idx="887" formatCode="General">
                  <c:v>0</c:v>
                </c:pt>
                <c:pt idx="888" formatCode="General">
                  <c:v>0</c:v>
                </c:pt>
                <c:pt idx="889" formatCode="General">
                  <c:v>0</c:v>
                </c:pt>
                <c:pt idx="890" formatCode="General">
                  <c:v>0</c:v>
                </c:pt>
                <c:pt idx="891" formatCode="General">
                  <c:v>0</c:v>
                </c:pt>
                <c:pt idx="892" formatCode="General">
                  <c:v>0</c:v>
                </c:pt>
                <c:pt idx="893" formatCode="General">
                  <c:v>0</c:v>
                </c:pt>
                <c:pt idx="894" formatCode="General">
                  <c:v>0</c:v>
                </c:pt>
                <c:pt idx="895" formatCode="General">
                  <c:v>0</c:v>
                </c:pt>
                <c:pt idx="896" formatCode="General">
                  <c:v>0</c:v>
                </c:pt>
                <c:pt idx="897" formatCode="General">
                  <c:v>0</c:v>
                </c:pt>
                <c:pt idx="898" formatCode="General">
                  <c:v>0</c:v>
                </c:pt>
                <c:pt idx="899" formatCode="General">
                  <c:v>0</c:v>
                </c:pt>
                <c:pt idx="900" formatCode="General">
                  <c:v>0</c:v>
                </c:pt>
                <c:pt idx="901" formatCode="General">
                  <c:v>0</c:v>
                </c:pt>
                <c:pt idx="902" formatCode="General">
                  <c:v>0</c:v>
                </c:pt>
                <c:pt idx="903" formatCode="General">
                  <c:v>0</c:v>
                </c:pt>
                <c:pt idx="904" formatCode="General">
                  <c:v>0</c:v>
                </c:pt>
                <c:pt idx="905" formatCode="General">
                  <c:v>0</c:v>
                </c:pt>
                <c:pt idx="906" formatCode="General">
                  <c:v>0</c:v>
                </c:pt>
                <c:pt idx="907" formatCode="General">
                  <c:v>0</c:v>
                </c:pt>
                <c:pt idx="908" formatCode="General">
                  <c:v>0</c:v>
                </c:pt>
                <c:pt idx="909" formatCode="General">
                  <c:v>0</c:v>
                </c:pt>
                <c:pt idx="910" formatCode="General">
                  <c:v>0</c:v>
                </c:pt>
                <c:pt idx="911" formatCode="General">
                  <c:v>0</c:v>
                </c:pt>
                <c:pt idx="912" formatCode="General">
                  <c:v>0</c:v>
                </c:pt>
                <c:pt idx="913" formatCode="General">
                  <c:v>0</c:v>
                </c:pt>
                <c:pt idx="914" formatCode="General">
                  <c:v>0</c:v>
                </c:pt>
                <c:pt idx="915" formatCode="General">
                  <c:v>0</c:v>
                </c:pt>
                <c:pt idx="916" formatCode="General">
                  <c:v>0</c:v>
                </c:pt>
                <c:pt idx="917" formatCode="General">
                  <c:v>0</c:v>
                </c:pt>
                <c:pt idx="918" formatCode="General">
                  <c:v>0</c:v>
                </c:pt>
                <c:pt idx="919" formatCode="General">
                  <c:v>0</c:v>
                </c:pt>
                <c:pt idx="920" formatCode="General">
                  <c:v>0</c:v>
                </c:pt>
                <c:pt idx="921" formatCode="General">
                  <c:v>0</c:v>
                </c:pt>
                <c:pt idx="922" formatCode="General">
                  <c:v>0</c:v>
                </c:pt>
                <c:pt idx="923" formatCode="General">
                  <c:v>0</c:v>
                </c:pt>
                <c:pt idx="924" formatCode="General">
                  <c:v>0</c:v>
                </c:pt>
                <c:pt idx="925" formatCode="General">
                  <c:v>0</c:v>
                </c:pt>
                <c:pt idx="926" formatCode="General">
                  <c:v>0</c:v>
                </c:pt>
                <c:pt idx="927" formatCode="General">
                  <c:v>0</c:v>
                </c:pt>
                <c:pt idx="928" formatCode="General">
                  <c:v>0</c:v>
                </c:pt>
                <c:pt idx="929" formatCode="General">
                  <c:v>0</c:v>
                </c:pt>
                <c:pt idx="930" formatCode="General">
                  <c:v>0</c:v>
                </c:pt>
                <c:pt idx="931" formatCode="General">
                  <c:v>0</c:v>
                </c:pt>
                <c:pt idx="932" formatCode="General">
                  <c:v>0</c:v>
                </c:pt>
                <c:pt idx="933" formatCode="General">
                  <c:v>0</c:v>
                </c:pt>
                <c:pt idx="934" formatCode="General">
                  <c:v>0</c:v>
                </c:pt>
                <c:pt idx="935" formatCode="General">
                  <c:v>0</c:v>
                </c:pt>
                <c:pt idx="936" formatCode="General">
                  <c:v>0</c:v>
                </c:pt>
                <c:pt idx="937" formatCode="General">
                  <c:v>0</c:v>
                </c:pt>
                <c:pt idx="938" formatCode="General">
                  <c:v>0</c:v>
                </c:pt>
                <c:pt idx="939" formatCode="General">
                  <c:v>0</c:v>
                </c:pt>
                <c:pt idx="940" formatCode="General">
                  <c:v>0</c:v>
                </c:pt>
                <c:pt idx="941" formatCode="General">
                  <c:v>0</c:v>
                </c:pt>
                <c:pt idx="942" formatCode="General">
                  <c:v>0</c:v>
                </c:pt>
                <c:pt idx="943" formatCode="General">
                  <c:v>0</c:v>
                </c:pt>
                <c:pt idx="944" formatCode="General">
                  <c:v>0</c:v>
                </c:pt>
                <c:pt idx="945" formatCode="General">
                  <c:v>0</c:v>
                </c:pt>
                <c:pt idx="946" formatCode="General">
                  <c:v>0</c:v>
                </c:pt>
                <c:pt idx="947" formatCode="General">
                  <c:v>0</c:v>
                </c:pt>
                <c:pt idx="948" formatCode="General">
                  <c:v>0</c:v>
                </c:pt>
                <c:pt idx="949" formatCode="General">
                  <c:v>0</c:v>
                </c:pt>
                <c:pt idx="950" formatCode="General">
                  <c:v>0</c:v>
                </c:pt>
                <c:pt idx="951" formatCode="General">
                  <c:v>0</c:v>
                </c:pt>
                <c:pt idx="952" formatCode="General">
                  <c:v>0</c:v>
                </c:pt>
                <c:pt idx="953" formatCode="General">
                  <c:v>0</c:v>
                </c:pt>
                <c:pt idx="954" formatCode="General">
                  <c:v>0</c:v>
                </c:pt>
                <c:pt idx="955" formatCode="General">
                  <c:v>0</c:v>
                </c:pt>
                <c:pt idx="956" formatCode="General">
                  <c:v>0</c:v>
                </c:pt>
                <c:pt idx="957" formatCode="General">
                  <c:v>0</c:v>
                </c:pt>
                <c:pt idx="958" formatCode="General">
                  <c:v>0</c:v>
                </c:pt>
                <c:pt idx="959" formatCode="General">
                  <c:v>0</c:v>
                </c:pt>
                <c:pt idx="960" formatCode="General">
                  <c:v>0</c:v>
                </c:pt>
                <c:pt idx="961" formatCode="General">
                  <c:v>0</c:v>
                </c:pt>
                <c:pt idx="962" formatCode="General">
                  <c:v>0</c:v>
                </c:pt>
                <c:pt idx="963" formatCode="General">
                  <c:v>0</c:v>
                </c:pt>
                <c:pt idx="964" formatCode="General">
                  <c:v>0</c:v>
                </c:pt>
                <c:pt idx="965" formatCode="General">
                  <c:v>0</c:v>
                </c:pt>
                <c:pt idx="966" formatCode="General">
                  <c:v>0</c:v>
                </c:pt>
                <c:pt idx="967" formatCode="General">
                  <c:v>0</c:v>
                </c:pt>
                <c:pt idx="968" formatCode="General">
                  <c:v>0</c:v>
                </c:pt>
                <c:pt idx="969" formatCode="General">
                  <c:v>0</c:v>
                </c:pt>
                <c:pt idx="970" formatCode="General">
                  <c:v>0</c:v>
                </c:pt>
                <c:pt idx="971" formatCode="General">
                  <c:v>0</c:v>
                </c:pt>
                <c:pt idx="972" formatCode="General">
                  <c:v>0</c:v>
                </c:pt>
                <c:pt idx="973" formatCode="General">
                  <c:v>0</c:v>
                </c:pt>
                <c:pt idx="974" formatCode="General">
                  <c:v>0</c:v>
                </c:pt>
                <c:pt idx="975" formatCode="General">
                  <c:v>0</c:v>
                </c:pt>
                <c:pt idx="976" formatCode="General">
                  <c:v>0</c:v>
                </c:pt>
                <c:pt idx="977" formatCode="General">
                  <c:v>0</c:v>
                </c:pt>
                <c:pt idx="978" formatCode="General">
                  <c:v>0</c:v>
                </c:pt>
                <c:pt idx="979" formatCode="General">
                  <c:v>0</c:v>
                </c:pt>
                <c:pt idx="980" formatCode="General">
                  <c:v>0</c:v>
                </c:pt>
                <c:pt idx="981" formatCode="General">
                  <c:v>0</c:v>
                </c:pt>
                <c:pt idx="982" formatCode="General">
                  <c:v>0</c:v>
                </c:pt>
                <c:pt idx="983" formatCode="General">
                  <c:v>0</c:v>
                </c:pt>
                <c:pt idx="984" formatCode="General">
                  <c:v>0</c:v>
                </c:pt>
                <c:pt idx="985" formatCode="General">
                  <c:v>0</c:v>
                </c:pt>
                <c:pt idx="986" formatCode="General">
                  <c:v>0</c:v>
                </c:pt>
                <c:pt idx="987" formatCode="General">
                  <c:v>0</c:v>
                </c:pt>
                <c:pt idx="988" formatCode="General">
                  <c:v>0</c:v>
                </c:pt>
                <c:pt idx="989" formatCode="General">
                  <c:v>0</c:v>
                </c:pt>
                <c:pt idx="990" formatCode="General">
                  <c:v>0</c:v>
                </c:pt>
                <c:pt idx="991" formatCode="General">
                  <c:v>0</c:v>
                </c:pt>
                <c:pt idx="992" formatCode="General">
                  <c:v>0</c:v>
                </c:pt>
                <c:pt idx="993" formatCode="General">
                  <c:v>0</c:v>
                </c:pt>
                <c:pt idx="994" formatCode="General">
                  <c:v>0</c:v>
                </c:pt>
                <c:pt idx="995" formatCode="General">
                  <c:v>0</c:v>
                </c:pt>
                <c:pt idx="996" formatCode="General">
                  <c:v>0</c:v>
                </c:pt>
                <c:pt idx="997" formatCode="General">
                  <c:v>0</c:v>
                </c:pt>
                <c:pt idx="998" formatCode="General">
                  <c:v>0</c:v>
                </c:pt>
                <c:pt idx="999" formatCode="General">
                  <c:v>0</c:v>
                </c:pt>
                <c:pt idx="1000" formatCode="General">
                  <c:v>0</c:v>
                </c:pt>
                <c:pt idx="1001" formatCode="General">
                  <c:v>0</c:v>
                </c:pt>
                <c:pt idx="1002" formatCode="General">
                  <c:v>0</c:v>
                </c:pt>
                <c:pt idx="1003" formatCode="General">
                  <c:v>0</c:v>
                </c:pt>
                <c:pt idx="1004" formatCode="General">
                  <c:v>0</c:v>
                </c:pt>
                <c:pt idx="1005" formatCode="General">
                  <c:v>0</c:v>
                </c:pt>
                <c:pt idx="1006" formatCode="General">
                  <c:v>0</c:v>
                </c:pt>
                <c:pt idx="1007" formatCode="General">
                  <c:v>0</c:v>
                </c:pt>
                <c:pt idx="1008" formatCode="General">
                  <c:v>0</c:v>
                </c:pt>
                <c:pt idx="1009" formatCode="General">
                  <c:v>0</c:v>
                </c:pt>
                <c:pt idx="1010" formatCode="General">
                  <c:v>0</c:v>
                </c:pt>
                <c:pt idx="1011" formatCode="General">
                  <c:v>0</c:v>
                </c:pt>
                <c:pt idx="1012" formatCode="General">
                  <c:v>0</c:v>
                </c:pt>
                <c:pt idx="1013" formatCode="General">
                  <c:v>0</c:v>
                </c:pt>
                <c:pt idx="1014" formatCode="General">
                  <c:v>0</c:v>
                </c:pt>
                <c:pt idx="1015" formatCode="General">
                  <c:v>0</c:v>
                </c:pt>
                <c:pt idx="1016" formatCode="General">
                  <c:v>0</c:v>
                </c:pt>
                <c:pt idx="1017" formatCode="General">
                  <c:v>0</c:v>
                </c:pt>
                <c:pt idx="1018" formatCode="General">
                  <c:v>0</c:v>
                </c:pt>
                <c:pt idx="1019" formatCode="General">
                  <c:v>0</c:v>
                </c:pt>
                <c:pt idx="1020" formatCode="General">
                  <c:v>0</c:v>
                </c:pt>
                <c:pt idx="1021" formatCode="General">
                  <c:v>0</c:v>
                </c:pt>
                <c:pt idx="1022" formatCode="General">
                  <c:v>0</c:v>
                </c:pt>
                <c:pt idx="1023" formatCode="General">
                  <c:v>0</c:v>
                </c:pt>
                <c:pt idx="1024" formatCode="General">
                  <c:v>0</c:v>
                </c:pt>
                <c:pt idx="1025" formatCode="General">
                  <c:v>0</c:v>
                </c:pt>
                <c:pt idx="1026" formatCode="General">
                  <c:v>0</c:v>
                </c:pt>
                <c:pt idx="1027" formatCode="General">
                  <c:v>0</c:v>
                </c:pt>
                <c:pt idx="1028" formatCode="General">
                  <c:v>0</c:v>
                </c:pt>
                <c:pt idx="1029" formatCode="General">
                  <c:v>0</c:v>
                </c:pt>
                <c:pt idx="1030" formatCode="General">
                  <c:v>0</c:v>
                </c:pt>
                <c:pt idx="1031" formatCode="General">
                  <c:v>0</c:v>
                </c:pt>
                <c:pt idx="1032" formatCode="General">
                  <c:v>0</c:v>
                </c:pt>
                <c:pt idx="1033" formatCode="General">
                  <c:v>0</c:v>
                </c:pt>
                <c:pt idx="1034" formatCode="General">
                  <c:v>0</c:v>
                </c:pt>
                <c:pt idx="1035" formatCode="General">
                  <c:v>0</c:v>
                </c:pt>
                <c:pt idx="1036" formatCode="General">
                  <c:v>0</c:v>
                </c:pt>
                <c:pt idx="1037" formatCode="General">
                  <c:v>0</c:v>
                </c:pt>
                <c:pt idx="1038" formatCode="General">
                  <c:v>0</c:v>
                </c:pt>
                <c:pt idx="1039" formatCode="General">
                  <c:v>0</c:v>
                </c:pt>
                <c:pt idx="1040" formatCode="General">
                  <c:v>0</c:v>
                </c:pt>
                <c:pt idx="1041" formatCode="General">
                  <c:v>0</c:v>
                </c:pt>
                <c:pt idx="1042" formatCode="General">
                  <c:v>0</c:v>
                </c:pt>
                <c:pt idx="1043" formatCode="General">
                  <c:v>0</c:v>
                </c:pt>
                <c:pt idx="1044" formatCode="General">
                  <c:v>0</c:v>
                </c:pt>
                <c:pt idx="1045" formatCode="General">
                  <c:v>0</c:v>
                </c:pt>
                <c:pt idx="1046" formatCode="General">
                  <c:v>0</c:v>
                </c:pt>
                <c:pt idx="1047" formatCode="General">
                  <c:v>0</c:v>
                </c:pt>
                <c:pt idx="1048" formatCode="General">
                  <c:v>0</c:v>
                </c:pt>
                <c:pt idx="1049" formatCode="General">
                  <c:v>0</c:v>
                </c:pt>
                <c:pt idx="1050" formatCode="General">
                  <c:v>0</c:v>
                </c:pt>
                <c:pt idx="1051" formatCode="General">
                  <c:v>0</c:v>
                </c:pt>
                <c:pt idx="1052" formatCode="General">
                  <c:v>0</c:v>
                </c:pt>
                <c:pt idx="1053" formatCode="General">
                  <c:v>0</c:v>
                </c:pt>
                <c:pt idx="1054" formatCode="General">
                  <c:v>0</c:v>
                </c:pt>
                <c:pt idx="1055" formatCode="General">
                  <c:v>0</c:v>
                </c:pt>
                <c:pt idx="1056" formatCode="General">
                  <c:v>0</c:v>
                </c:pt>
                <c:pt idx="1057" formatCode="General">
                  <c:v>0</c:v>
                </c:pt>
                <c:pt idx="1058" formatCode="General">
                  <c:v>0</c:v>
                </c:pt>
                <c:pt idx="1059" formatCode="General">
                  <c:v>0</c:v>
                </c:pt>
                <c:pt idx="1060" formatCode="General">
                  <c:v>0</c:v>
                </c:pt>
                <c:pt idx="1061" formatCode="General">
                  <c:v>0</c:v>
                </c:pt>
                <c:pt idx="1062" formatCode="General">
                  <c:v>0</c:v>
                </c:pt>
                <c:pt idx="1063" formatCode="General">
                  <c:v>0</c:v>
                </c:pt>
                <c:pt idx="1064" formatCode="General">
                  <c:v>0</c:v>
                </c:pt>
                <c:pt idx="1065" formatCode="General">
                  <c:v>0</c:v>
                </c:pt>
                <c:pt idx="1066" formatCode="General">
                  <c:v>0</c:v>
                </c:pt>
                <c:pt idx="1067" formatCode="General">
                  <c:v>0</c:v>
                </c:pt>
                <c:pt idx="1068" formatCode="General">
                  <c:v>0</c:v>
                </c:pt>
                <c:pt idx="1069" formatCode="General">
                  <c:v>0</c:v>
                </c:pt>
                <c:pt idx="1070" formatCode="General">
                  <c:v>0</c:v>
                </c:pt>
                <c:pt idx="1071" formatCode="General">
                  <c:v>0</c:v>
                </c:pt>
                <c:pt idx="1072" formatCode="General">
                  <c:v>0</c:v>
                </c:pt>
                <c:pt idx="1073" formatCode="General">
                  <c:v>0</c:v>
                </c:pt>
                <c:pt idx="1074" formatCode="General">
                  <c:v>0</c:v>
                </c:pt>
                <c:pt idx="1075" formatCode="General">
                  <c:v>0</c:v>
                </c:pt>
                <c:pt idx="1076" formatCode="General">
                  <c:v>0</c:v>
                </c:pt>
                <c:pt idx="1077" formatCode="General">
                  <c:v>0</c:v>
                </c:pt>
                <c:pt idx="1078" formatCode="General">
                  <c:v>0</c:v>
                </c:pt>
                <c:pt idx="1079" formatCode="General">
                  <c:v>0</c:v>
                </c:pt>
                <c:pt idx="1080" formatCode="General">
                  <c:v>0</c:v>
                </c:pt>
                <c:pt idx="1081" formatCode="General">
                  <c:v>0</c:v>
                </c:pt>
                <c:pt idx="1082" formatCode="General">
                  <c:v>0</c:v>
                </c:pt>
                <c:pt idx="1083" formatCode="General">
                  <c:v>0</c:v>
                </c:pt>
                <c:pt idx="1084" formatCode="General">
                  <c:v>0</c:v>
                </c:pt>
                <c:pt idx="1085" formatCode="General">
                  <c:v>0</c:v>
                </c:pt>
                <c:pt idx="1086" formatCode="General">
                  <c:v>0</c:v>
                </c:pt>
                <c:pt idx="1087" formatCode="General">
                  <c:v>0</c:v>
                </c:pt>
                <c:pt idx="1088" formatCode="General">
                  <c:v>0</c:v>
                </c:pt>
                <c:pt idx="1089" formatCode="General">
                  <c:v>0</c:v>
                </c:pt>
                <c:pt idx="1090" formatCode="General">
                  <c:v>0</c:v>
                </c:pt>
                <c:pt idx="1091" formatCode="General">
                  <c:v>0</c:v>
                </c:pt>
                <c:pt idx="1092" formatCode="General">
                  <c:v>0</c:v>
                </c:pt>
                <c:pt idx="1093" formatCode="General">
                  <c:v>0</c:v>
                </c:pt>
                <c:pt idx="1094" formatCode="General">
                  <c:v>0</c:v>
                </c:pt>
                <c:pt idx="1095" formatCode="General">
                  <c:v>0</c:v>
                </c:pt>
                <c:pt idx="1096" formatCode="General">
                  <c:v>0</c:v>
                </c:pt>
                <c:pt idx="1097" formatCode="General">
                  <c:v>0</c:v>
                </c:pt>
                <c:pt idx="1098" formatCode="General">
                  <c:v>0</c:v>
                </c:pt>
                <c:pt idx="1099" formatCode="General">
                  <c:v>0</c:v>
                </c:pt>
                <c:pt idx="1100" formatCode="General">
                  <c:v>0</c:v>
                </c:pt>
                <c:pt idx="1101" formatCode="General">
                  <c:v>0</c:v>
                </c:pt>
                <c:pt idx="1102" formatCode="General">
                  <c:v>0</c:v>
                </c:pt>
                <c:pt idx="1103" formatCode="General">
                  <c:v>0</c:v>
                </c:pt>
                <c:pt idx="1104" formatCode="General">
                  <c:v>0</c:v>
                </c:pt>
                <c:pt idx="1105" formatCode="General">
                  <c:v>0</c:v>
                </c:pt>
                <c:pt idx="1106" formatCode="General">
                  <c:v>0</c:v>
                </c:pt>
                <c:pt idx="1107" formatCode="General">
                  <c:v>0</c:v>
                </c:pt>
                <c:pt idx="1108" formatCode="General">
                  <c:v>0</c:v>
                </c:pt>
                <c:pt idx="1109" formatCode="General">
                  <c:v>0</c:v>
                </c:pt>
                <c:pt idx="1110" formatCode="General">
                  <c:v>0</c:v>
                </c:pt>
                <c:pt idx="1111" formatCode="General">
                  <c:v>0</c:v>
                </c:pt>
                <c:pt idx="1112" formatCode="General">
                  <c:v>0</c:v>
                </c:pt>
                <c:pt idx="1113" formatCode="General">
                  <c:v>0</c:v>
                </c:pt>
                <c:pt idx="1114" formatCode="General">
                  <c:v>0</c:v>
                </c:pt>
                <c:pt idx="1115" formatCode="General">
                  <c:v>0</c:v>
                </c:pt>
                <c:pt idx="1116" formatCode="General">
                  <c:v>0</c:v>
                </c:pt>
                <c:pt idx="1117" formatCode="General">
                  <c:v>0</c:v>
                </c:pt>
                <c:pt idx="1118" formatCode="General">
                  <c:v>0</c:v>
                </c:pt>
                <c:pt idx="1119" formatCode="General">
                  <c:v>0</c:v>
                </c:pt>
                <c:pt idx="1120" formatCode="General">
                  <c:v>0</c:v>
                </c:pt>
                <c:pt idx="1121" formatCode="General">
                  <c:v>0</c:v>
                </c:pt>
                <c:pt idx="1122" formatCode="General">
                  <c:v>0</c:v>
                </c:pt>
                <c:pt idx="1123" formatCode="General">
                  <c:v>0</c:v>
                </c:pt>
                <c:pt idx="1124" formatCode="General">
                  <c:v>0</c:v>
                </c:pt>
                <c:pt idx="1125" formatCode="General">
                  <c:v>0</c:v>
                </c:pt>
                <c:pt idx="1126" formatCode="General">
                  <c:v>0</c:v>
                </c:pt>
                <c:pt idx="1127" formatCode="General">
                  <c:v>0</c:v>
                </c:pt>
                <c:pt idx="1128" formatCode="General">
                  <c:v>0</c:v>
                </c:pt>
                <c:pt idx="1129" formatCode="General">
                  <c:v>0</c:v>
                </c:pt>
                <c:pt idx="1130" formatCode="General">
                  <c:v>0</c:v>
                </c:pt>
                <c:pt idx="1131" formatCode="General">
                  <c:v>0</c:v>
                </c:pt>
                <c:pt idx="1132" formatCode="General">
                  <c:v>0</c:v>
                </c:pt>
                <c:pt idx="1133" formatCode="General">
                  <c:v>0</c:v>
                </c:pt>
                <c:pt idx="1134" formatCode="General">
                  <c:v>0</c:v>
                </c:pt>
                <c:pt idx="1135" formatCode="General">
                  <c:v>0</c:v>
                </c:pt>
                <c:pt idx="1136" formatCode="General">
                  <c:v>0</c:v>
                </c:pt>
                <c:pt idx="1137" formatCode="General">
                  <c:v>0</c:v>
                </c:pt>
                <c:pt idx="1138" formatCode="General">
                  <c:v>0</c:v>
                </c:pt>
                <c:pt idx="1139" formatCode="General">
                  <c:v>0</c:v>
                </c:pt>
                <c:pt idx="1140" formatCode="General">
                  <c:v>0</c:v>
                </c:pt>
                <c:pt idx="1141" formatCode="General">
                  <c:v>0</c:v>
                </c:pt>
                <c:pt idx="1142" formatCode="General">
                  <c:v>0</c:v>
                </c:pt>
                <c:pt idx="1143" formatCode="General">
                  <c:v>0</c:v>
                </c:pt>
                <c:pt idx="1144" formatCode="General">
                  <c:v>0</c:v>
                </c:pt>
                <c:pt idx="1145" formatCode="General">
                  <c:v>0</c:v>
                </c:pt>
                <c:pt idx="1146" formatCode="General">
                  <c:v>0</c:v>
                </c:pt>
                <c:pt idx="1147" formatCode="General">
                  <c:v>0</c:v>
                </c:pt>
                <c:pt idx="1148" formatCode="General">
                  <c:v>0</c:v>
                </c:pt>
                <c:pt idx="1149" formatCode="General">
                  <c:v>0</c:v>
                </c:pt>
                <c:pt idx="1150" formatCode="General">
                  <c:v>0</c:v>
                </c:pt>
                <c:pt idx="1151" formatCode="General">
                  <c:v>0</c:v>
                </c:pt>
                <c:pt idx="1152" formatCode="General">
                  <c:v>0</c:v>
                </c:pt>
                <c:pt idx="1153" formatCode="General">
                  <c:v>0</c:v>
                </c:pt>
                <c:pt idx="1154" formatCode="General">
                  <c:v>0</c:v>
                </c:pt>
                <c:pt idx="1155" formatCode="General">
                  <c:v>0</c:v>
                </c:pt>
                <c:pt idx="1156" formatCode="General">
                  <c:v>0</c:v>
                </c:pt>
                <c:pt idx="1157" formatCode="General">
                  <c:v>0</c:v>
                </c:pt>
                <c:pt idx="1158" formatCode="General">
                  <c:v>0</c:v>
                </c:pt>
                <c:pt idx="1159" formatCode="General">
                  <c:v>0</c:v>
                </c:pt>
                <c:pt idx="1160" formatCode="General">
                  <c:v>0</c:v>
                </c:pt>
                <c:pt idx="1161" formatCode="General">
                  <c:v>0</c:v>
                </c:pt>
                <c:pt idx="1162" formatCode="General">
                  <c:v>0</c:v>
                </c:pt>
                <c:pt idx="1163" formatCode="General">
                  <c:v>0</c:v>
                </c:pt>
                <c:pt idx="1164" formatCode="General">
                  <c:v>0</c:v>
                </c:pt>
                <c:pt idx="1165" formatCode="General">
                  <c:v>0</c:v>
                </c:pt>
                <c:pt idx="1166" formatCode="General">
                  <c:v>0</c:v>
                </c:pt>
                <c:pt idx="1167" formatCode="General">
                  <c:v>0</c:v>
                </c:pt>
                <c:pt idx="1168" formatCode="General">
                  <c:v>0</c:v>
                </c:pt>
                <c:pt idx="1169" formatCode="General">
                  <c:v>0</c:v>
                </c:pt>
                <c:pt idx="1170" formatCode="General">
                  <c:v>0</c:v>
                </c:pt>
                <c:pt idx="1171" formatCode="General">
                  <c:v>0</c:v>
                </c:pt>
                <c:pt idx="1172" formatCode="General">
                  <c:v>0</c:v>
                </c:pt>
                <c:pt idx="1173" formatCode="General">
                  <c:v>0</c:v>
                </c:pt>
                <c:pt idx="1174" formatCode="General">
                  <c:v>0</c:v>
                </c:pt>
                <c:pt idx="1175" formatCode="General">
                  <c:v>0</c:v>
                </c:pt>
                <c:pt idx="1176" formatCode="General">
                  <c:v>0</c:v>
                </c:pt>
                <c:pt idx="1177" formatCode="General">
                  <c:v>0</c:v>
                </c:pt>
                <c:pt idx="1178" formatCode="General">
                  <c:v>0</c:v>
                </c:pt>
                <c:pt idx="1179" formatCode="General">
                  <c:v>0</c:v>
                </c:pt>
                <c:pt idx="1180" formatCode="General">
                  <c:v>0</c:v>
                </c:pt>
                <c:pt idx="1181" formatCode="General">
                  <c:v>0</c:v>
                </c:pt>
                <c:pt idx="1182" formatCode="General">
                  <c:v>0</c:v>
                </c:pt>
                <c:pt idx="1183" formatCode="General">
                  <c:v>0</c:v>
                </c:pt>
                <c:pt idx="1184" formatCode="General">
                  <c:v>0</c:v>
                </c:pt>
                <c:pt idx="1185" formatCode="General">
                  <c:v>0</c:v>
                </c:pt>
                <c:pt idx="1186" formatCode="General">
                  <c:v>0</c:v>
                </c:pt>
                <c:pt idx="1187" formatCode="General">
                  <c:v>0</c:v>
                </c:pt>
                <c:pt idx="1188" formatCode="General">
                  <c:v>0</c:v>
                </c:pt>
                <c:pt idx="1189" formatCode="General">
                  <c:v>0</c:v>
                </c:pt>
                <c:pt idx="1190" formatCode="General">
                  <c:v>0</c:v>
                </c:pt>
                <c:pt idx="1191" formatCode="General">
                  <c:v>0</c:v>
                </c:pt>
                <c:pt idx="1192" formatCode="General">
                  <c:v>0</c:v>
                </c:pt>
                <c:pt idx="1193" formatCode="General">
                  <c:v>0</c:v>
                </c:pt>
                <c:pt idx="1194" formatCode="General">
                  <c:v>0</c:v>
                </c:pt>
                <c:pt idx="1195" formatCode="General">
                  <c:v>0</c:v>
                </c:pt>
                <c:pt idx="1196" formatCode="General">
                  <c:v>0</c:v>
                </c:pt>
                <c:pt idx="1197" formatCode="General">
                  <c:v>0</c:v>
                </c:pt>
                <c:pt idx="1198" formatCode="General">
                  <c:v>0</c:v>
                </c:pt>
                <c:pt idx="1199" formatCode="General">
                  <c:v>0</c:v>
                </c:pt>
                <c:pt idx="1200" formatCode="General">
                  <c:v>0</c:v>
                </c:pt>
                <c:pt idx="1201" formatCode="General">
                  <c:v>0</c:v>
                </c:pt>
                <c:pt idx="1202" formatCode="General">
                  <c:v>0</c:v>
                </c:pt>
                <c:pt idx="1203" formatCode="General">
                  <c:v>0</c:v>
                </c:pt>
                <c:pt idx="1204" formatCode="General">
                  <c:v>0</c:v>
                </c:pt>
                <c:pt idx="1205" formatCode="General">
                  <c:v>0</c:v>
                </c:pt>
                <c:pt idx="1206" formatCode="General">
                  <c:v>0</c:v>
                </c:pt>
                <c:pt idx="1207" formatCode="General">
                  <c:v>0</c:v>
                </c:pt>
                <c:pt idx="1208" formatCode="General">
                  <c:v>0</c:v>
                </c:pt>
                <c:pt idx="1209" formatCode="General">
                  <c:v>0</c:v>
                </c:pt>
                <c:pt idx="1210" formatCode="General">
                  <c:v>0</c:v>
                </c:pt>
                <c:pt idx="1211" formatCode="General">
                  <c:v>0</c:v>
                </c:pt>
                <c:pt idx="1212" formatCode="General">
                  <c:v>0</c:v>
                </c:pt>
                <c:pt idx="1213" formatCode="General">
                  <c:v>0</c:v>
                </c:pt>
                <c:pt idx="1214" formatCode="General">
                  <c:v>0</c:v>
                </c:pt>
                <c:pt idx="1215" formatCode="General">
                  <c:v>0</c:v>
                </c:pt>
                <c:pt idx="1216" formatCode="General">
                  <c:v>0</c:v>
                </c:pt>
                <c:pt idx="1217" formatCode="General">
                  <c:v>0</c:v>
                </c:pt>
                <c:pt idx="1218" formatCode="General">
                  <c:v>0</c:v>
                </c:pt>
                <c:pt idx="1219" formatCode="General">
                  <c:v>0</c:v>
                </c:pt>
                <c:pt idx="1220" formatCode="General">
                  <c:v>0</c:v>
                </c:pt>
                <c:pt idx="1221" formatCode="General">
                  <c:v>0</c:v>
                </c:pt>
                <c:pt idx="1222" formatCode="General">
                  <c:v>0</c:v>
                </c:pt>
                <c:pt idx="1223" formatCode="General">
                  <c:v>0</c:v>
                </c:pt>
                <c:pt idx="1224" formatCode="General">
                  <c:v>0</c:v>
                </c:pt>
                <c:pt idx="1225" formatCode="General">
                  <c:v>0</c:v>
                </c:pt>
                <c:pt idx="1226" formatCode="General">
                  <c:v>0</c:v>
                </c:pt>
                <c:pt idx="1227" formatCode="General">
                  <c:v>0</c:v>
                </c:pt>
                <c:pt idx="1228" formatCode="General">
                  <c:v>0</c:v>
                </c:pt>
                <c:pt idx="1229" formatCode="General">
                  <c:v>0</c:v>
                </c:pt>
                <c:pt idx="1230" formatCode="General">
                  <c:v>0</c:v>
                </c:pt>
                <c:pt idx="1231" formatCode="General">
                  <c:v>0</c:v>
                </c:pt>
                <c:pt idx="1232" formatCode="General">
                  <c:v>0</c:v>
                </c:pt>
                <c:pt idx="1233" formatCode="General">
                  <c:v>0</c:v>
                </c:pt>
                <c:pt idx="1234" formatCode="General">
                  <c:v>0</c:v>
                </c:pt>
                <c:pt idx="1235" formatCode="General">
                  <c:v>0</c:v>
                </c:pt>
                <c:pt idx="1236" formatCode="General">
                  <c:v>0</c:v>
                </c:pt>
                <c:pt idx="1237" formatCode="General">
                  <c:v>0</c:v>
                </c:pt>
                <c:pt idx="1238" formatCode="General">
                  <c:v>0</c:v>
                </c:pt>
                <c:pt idx="1239" formatCode="General">
                  <c:v>0</c:v>
                </c:pt>
                <c:pt idx="1240" formatCode="General">
                  <c:v>0</c:v>
                </c:pt>
                <c:pt idx="1241" formatCode="General">
                  <c:v>0</c:v>
                </c:pt>
                <c:pt idx="1242" formatCode="General">
                  <c:v>0</c:v>
                </c:pt>
                <c:pt idx="1243" formatCode="General">
                  <c:v>0</c:v>
                </c:pt>
                <c:pt idx="1244" formatCode="General">
                  <c:v>0</c:v>
                </c:pt>
                <c:pt idx="1245" formatCode="General">
                  <c:v>0</c:v>
                </c:pt>
                <c:pt idx="1246" formatCode="General">
                  <c:v>0</c:v>
                </c:pt>
                <c:pt idx="1247" formatCode="General">
                  <c:v>0</c:v>
                </c:pt>
                <c:pt idx="1248" formatCode="General">
                  <c:v>0</c:v>
                </c:pt>
                <c:pt idx="1249" formatCode="General">
                  <c:v>0</c:v>
                </c:pt>
                <c:pt idx="1250" formatCode="General">
                  <c:v>0</c:v>
                </c:pt>
                <c:pt idx="1251" formatCode="General">
                  <c:v>0</c:v>
                </c:pt>
                <c:pt idx="1252" formatCode="General">
                  <c:v>0</c:v>
                </c:pt>
                <c:pt idx="1253" formatCode="General">
                  <c:v>0</c:v>
                </c:pt>
                <c:pt idx="1254" formatCode="General">
                  <c:v>0</c:v>
                </c:pt>
                <c:pt idx="1255" formatCode="General">
                  <c:v>0</c:v>
                </c:pt>
                <c:pt idx="1256" formatCode="General">
                  <c:v>0</c:v>
                </c:pt>
                <c:pt idx="1257" formatCode="General">
                  <c:v>0</c:v>
                </c:pt>
                <c:pt idx="1258" formatCode="General">
                  <c:v>0</c:v>
                </c:pt>
                <c:pt idx="1259" formatCode="General">
                  <c:v>0</c:v>
                </c:pt>
                <c:pt idx="1260" formatCode="General">
                  <c:v>0</c:v>
                </c:pt>
                <c:pt idx="1261" formatCode="General">
                  <c:v>0</c:v>
                </c:pt>
                <c:pt idx="1262" formatCode="General">
                  <c:v>0</c:v>
                </c:pt>
                <c:pt idx="1263" formatCode="General">
                  <c:v>0</c:v>
                </c:pt>
                <c:pt idx="1264" formatCode="General">
                  <c:v>0</c:v>
                </c:pt>
                <c:pt idx="1265" formatCode="General">
                  <c:v>0</c:v>
                </c:pt>
                <c:pt idx="1266" formatCode="General">
                  <c:v>0</c:v>
                </c:pt>
                <c:pt idx="1267" formatCode="General">
                  <c:v>0</c:v>
                </c:pt>
                <c:pt idx="1268" formatCode="General">
                  <c:v>0</c:v>
                </c:pt>
                <c:pt idx="1269" formatCode="General">
                  <c:v>0</c:v>
                </c:pt>
                <c:pt idx="1270" formatCode="General">
                  <c:v>0</c:v>
                </c:pt>
                <c:pt idx="1271" formatCode="General">
                  <c:v>0</c:v>
                </c:pt>
                <c:pt idx="1272" formatCode="General">
                  <c:v>0</c:v>
                </c:pt>
                <c:pt idx="1273" formatCode="General">
                  <c:v>0</c:v>
                </c:pt>
                <c:pt idx="1274" formatCode="General">
                  <c:v>0</c:v>
                </c:pt>
                <c:pt idx="1275" formatCode="General">
                  <c:v>0</c:v>
                </c:pt>
                <c:pt idx="1276" formatCode="General">
                  <c:v>0</c:v>
                </c:pt>
                <c:pt idx="1277" formatCode="General">
                  <c:v>0</c:v>
                </c:pt>
                <c:pt idx="1278" formatCode="General">
                  <c:v>0</c:v>
                </c:pt>
                <c:pt idx="1279" formatCode="General">
                  <c:v>0</c:v>
                </c:pt>
                <c:pt idx="1280" formatCode="General">
                  <c:v>0</c:v>
                </c:pt>
                <c:pt idx="1281" formatCode="General">
                  <c:v>0</c:v>
                </c:pt>
                <c:pt idx="1282" formatCode="General">
                  <c:v>0</c:v>
                </c:pt>
                <c:pt idx="1283" formatCode="General">
                  <c:v>0</c:v>
                </c:pt>
                <c:pt idx="1284" formatCode="General">
                  <c:v>0</c:v>
                </c:pt>
                <c:pt idx="1285" formatCode="General">
                  <c:v>0</c:v>
                </c:pt>
                <c:pt idx="1286" formatCode="General">
                  <c:v>0</c:v>
                </c:pt>
                <c:pt idx="1287" formatCode="General">
                  <c:v>0</c:v>
                </c:pt>
                <c:pt idx="1288" formatCode="General">
                  <c:v>0</c:v>
                </c:pt>
                <c:pt idx="1289" formatCode="General">
                  <c:v>0</c:v>
                </c:pt>
                <c:pt idx="1290" formatCode="General">
                  <c:v>0</c:v>
                </c:pt>
                <c:pt idx="1291" formatCode="General">
                  <c:v>0</c:v>
                </c:pt>
                <c:pt idx="1292" formatCode="General">
                  <c:v>0</c:v>
                </c:pt>
                <c:pt idx="1293" formatCode="General">
                  <c:v>0</c:v>
                </c:pt>
                <c:pt idx="1294" formatCode="General">
                  <c:v>0</c:v>
                </c:pt>
                <c:pt idx="1295" formatCode="General">
                  <c:v>0</c:v>
                </c:pt>
                <c:pt idx="1296" formatCode="General">
                  <c:v>0</c:v>
                </c:pt>
                <c:pt idx="1297" formatCode="General">
                  <c:v>0</c:v>
                </c:pt>
                <c:pt idx="1298" formatCode="General">
                  <c:v>0</c:v>
                </c:pt>
                <c:pt idx="1299" formatCode="General">
                  <c:v>0</c:v>
                </c:pt>
                <c:pt idx="1300" formatCode="General">
                  <c:v>0</c:v>
                </c:pt>
                <c:pt idx="1301" formatCode="General">
                  <c:v>0</c:v>
                </c:pt>
                <c:pt idx="1302" formatCode="General">
                  <c:v>0</c:v>
                </c:pt>
                <c:pt idx="1303" formatCode="General">
                  <c:v>0</c:v>
                </c:pt>
                <c:pt idx="1304" formatCode="General">
                  <c:v>0</c:v>
                </c:pt>
                <c:pt idx="1305" formatCode="General">
                  <c:v>0</c:v>
                </c:pt>
                <c:pt idx="1306" formatCode="General">
                  <c:v>0</c:v>
                </c:pt>
                <c:pt idx="1307" formatCode="General">
                  <c:v>0</c:v>
                </c:pt>
                <c:pt idx="1308" formatCode="General">
                  <c:v>0</c:v>
                </c:pt>
                <c:pt idx="1309" formatCode="General">
                  <c:v>0</c:v>
                </c:pt>
                <c:pt idx="1310" formatCode="General">
                  <c:v>0</c:v>
                </c:pt>
                <c:pt idx="1311" formatCode="General">
                  <c:v>0</c:v>
                </c:pt>
                <c:pt idx="1312" formatCode="General">
                  <c:v>0</c:v>
                </c:pt>
                <c:pt idx="1313" formatCode="General">
                  <c:v>0</c:v>
                </c:pt>
                <c:pt idx="1314" formatCode="General">
                  <c:v>0</c:v>
                </c:pt>
                <c:pt idx="1315" formatCode="General">
                  <c:v>0</c:v>
                </c:pt>
                <c:pt idx="1316" formatCode="General">
                  <c:v>0</c:v>
                </c:pt>
                <c:pt idx="1317" formatCode="General">
                  <c:v>0</c:v>
                </c:pt>
                <c:pt idx="1318" formatCode="General">
                  <c:v>0</c:v>
                </c:pt>
                <c:pt idx="1319" formatCode="General">
                  <c:v>0</c:v>
                </c:pt>
                <c:pt idx="1320" formatCode="General">
                  <c:v>0</c:v>
                </c:pt>
                <c:pt idx="1321" formatCode="General">
                  <c:v>0</c:v>
                </c:pt>
                <c:pt idx="1322" formatCode="General">
                  <c:v>0</c:v>
                </c:pt>
                <c:pt idx="1323" formatCode="General">
                  <c:v>0</c:v>
                </c:pt>
                <c:pt idx="1324" formatCode="General">
                  <c:v>0</c:v>
                </c:pt>
                <c:pt idx="1325" formatCode="General">
                  <c:v>0</c:v>
                </c:pt>
                <c:pt idx="1326" formatCode="General">
                  <c:v>0</c:v>
                </c:pt>
                <c:pt idx="1327" formatCode="General">
                  <c:v>0</c:v>
                </c:pt>
                <c:pt idx="1328" formatCode="General">
                  <c:v>0</c:v>
                </c:pt>
                <c:pt idx="1329" formatCode="General">
                  <c:v>0</c:v>
                </c:pt>
                <c:pt idx="1330" formatCode="General">
                  <c:v>0</c:v>
                </c:pt>
                <c:pt idx="1331" formatCode="General">
                  <c:v>0</c:v>
                </c:pt>
                <c:pt idx="1332" formatCode="General">
                  <c:v>0</c:v>
                </c:pt>
                <c:pt idx="1333" formatCode="General">
                  <c:v>0</c:v>
                </c:pt>
                <c:pt idx="1334" formatCode="General">
                  <c:v>0</c:v>
                </c:pt>
                <c:pt idx="1335" formatCode="General">
                  <c:v>0</c:v>
                </c:pt>
                <c:pt idx="1336" formatCode="General">
                  <c:v>0</c:v>
                </c:pt>
                <c:pt idx="1337" formatCode="General">
                  <c:v>0</c:v>
                </c:pt>
                <c:pt idx="1338" formatCode="General">
                  <c:v>0</c:v>
                </c:pt>
                <c:pt idx="1339" formatCode="General">
                  <c:v>0</c:v>
                </c:pt>
                <c:pt idx="1340" formatCode="General">
                  <c:v>0</c:v>
                </c:pt>
                <c:pt idx="1341" formatCode="General">
                  <c:v>0</c:v>
                </c:pt>
                <c:pt idx="1342" formatCode="General">
                  <c:v>0</c:v>
                </c:pt>
                <c:pt idx="1343" formatCode="General">
                  <c:v>0</c:v>
                </c:pt>
                <c:pt idx="1344" formatCode="General">
                  <c:v>0</c:v>
                </c:pt>
                <c:pt idx="1345" formatCode="General">
                  <c:v>0</c:v>
                </c:pt>
                <c:pt idx="1346" formatCode="General">
                  <c:v>0</c:v>
                </c:pt>
                <c:pt idx="1347" formatCode="General">
                  <c:v>0</c:v>
                </c:pt>
                <c:pt idx="1348" formatCode="General">
                  <c:v>0</c:v>
                </c:pt>
                <c:pt idx="1349" formatCode="General">
                  <c:v>0</c:v>
                </c:pt>
                <c:pt idx="1350" formatCode="General">
                  <c:v>0</c:v>
                </c:pt>
                <c:pt idx="1351" formatCode="General">
                  <c:v>0</c:v>
                </c:pt>
                <c:pt idx="1352" formatCode="General">
                  <c:v>0</c:v>
                </c:pt>
                <c:pt idx="1353" formatCode="General">
                  <c:v>0</c:v>
                </c:pt>
                <c:pt idx="1354" formatCode="General">
                  <c:v>0</c:v>
                </c:pt>
                <c:pt idx="1355" formatCode="General">
                  <c:v>0</c:v>
                </c:pt>
                <c:pt idx="1356" formatCode="General">
                  <c:v>0</c:v>
                </c:pt>
                <c:pt idx="1357" formatCode="General">
                  <c:v>0</c:v>
                </c:pt>
                <c:pt idx="1358" formatCode="General">
                  <c:v>0</c:v>
                </c:pt>
                <c:pt idx="1359" formatCode="General">
                  <c:v>0</c:v>
                </c:pt>
                <c:pt idx="1360" formatCode="General">
                  <c:v>0</c:v>
                </c:pt>
                <c:pt idx="1361" formatCode="General">
                  <c:v>0</c:v>
                </c:pt>
                <c:pt idx="1362" formatCode="General">
                  <c:v>0</c:v>
                </c:pt>
                <c:pt idx="1363" formatCode="General">
                  <c:v>0</c:v>
                </c:pt>
                <c:pt idx="1364" formatCode="General">
                  <c:v>0</c:v>
                </c:pt>
                <c:pt idx="1365" formatCode="General">
                  <c:v>0</c:v>
                </c:pt>
                <c:pt idx="1366" formatCode="General">
                  <c:v>0</c:v>
                </c:pt>
                <c:pt idx="1367" formatCode="General">
                  <c:v>0</c:v>
                </c:pt>
                <c:pt idx="1368" formatCode="General">
                  <c:v>0</c:v>
                </c:pt>
                <c:pt idx="1369" formatCode="General">
                  <c:v>0</c:v>
                </c:pt>
                <c:pt idx="1370" formatCode="General">
                  <c:v>0</c:v>
                </c:pt>
                <c:pt idx="1371" formatCode="General">
                  <c:v>0</c:v>
                </c:pt>
                <c:pt idx="1372" formatCode="General">
                  <c:v>0</c:v>
                </c:pt>
                <c:pt idx="1373" formatCode="General">
                  <c:v>0</c:v>
                </c:pt>
                <c:pt idx="1374" formatCode="General">
                  <c:v>0</c:v>
                </c:pt>
                <c:pt idx="1375" formatCode="General">
                  <c:v>0</c:v>
                </c:pt>
                <c:pt idx="1376" formatCode="General">
                  <c:v>0</c:v>
                </c:pt>
                <c:pt idx="1377" formatCode="General">
                  <c:v>0</c:v>
                </c:pt>
                <c:pt idx="1378" formatCode="General">
                  <c:v>0</c:v>
                </c:pt>
                <c:pt idx="1379" formatCode="General">
                  <c:v>0</c:v>
                </c:pt>
                <c:pt idx="1380" formatCode="General">
                  <c:v>0</c:v>
                </c:pt>
                <c:pt idx="1381" formatCode="General">
                  <c:v>0</c:v>
                </c:pt>
                <c:pt idx="1382" formatCode="General">
                  <c:v>0</c:v>
                </c:pt>
                <c:pt idx="1383" formatCode="General">
                  <c:v>0</c:v>
                </c:pt>
                <c:pt idx="1384" formatCode="General">
                  <c:v>0</c:v>
                </c:pt>
                <c:pt idx="1385" formatCode="General">
                  <c:v>0</c:v>
                </c:pt>
                <c:pt idx="1386" formatCode="General">
                  <c:v>0</c:v>
                </c:pt>
                <c:pt idx="1387" formatCode="General">
                  <c:v>0</c:v>
                </c:pt>
                <c:pt idx="1388" formatCode="General">
                  <c:v>0</c:v>
                </c:pt>
                <c:pt idx="1389" formatCode="General">
                  <c:v>0</c:v>
                </c:pt>
                <c:pt idx="1390" formatCode="General">
                  <c:v>0</c:v>
                </c:pt>
                <c:pt idx="1391" formatCode="General">
                  <c:v>0</c:v>
                </c:pt>
                <c:pt idx="1392" formatCode="General">
                  <c:v>0</c:v>
                </c:pt>
                <c:pt idx="1393" formatCode="General">
                  <c:v>0</c:v>
                </c:pt>
                <c:pt idx="1394" formatCode="General">
                  <c:v>0</c:v>
                </c:pt>
                <c:pt idx="1395" formatCode="General">
                  <c:v>0</c:v>
                </c:pt>
                <c:pt idx="1396" formatCode="General">
                  <c:v>0</c:v>
                </c:pt>
                <c:pt idx="1397" formatCode="General">
                  <c:v>0</c:v>
                </c:pt>
                <c:pt idx="1398" formatCode="General">
                  <c:v>0</c:v>
                </c:pt>
                <c:pt idx="1399" formatCode="General">
                  <c:v>0</c:v>
                </c:pt>
                <c:pt idx="1400" formatCode="General">
                  <c:v>0</c:v>
                </c:pt>
                <c:pt idx="1401" formatCode="General">
                  <c:v>0</c:v>
                </c:pt>
                <c:pt idx="1402" formatCode="General">
                  <c:v>0</c:v>
                </c:pt>
                <c:pt idx="1403" formatCode="General">
                  <c:v>0</c:v>
                </c:pt>
                <c:pt idx="1404" formatCode="General">
                  <c:v>0</c:v>
                </c:pt>
                <c:pt idx="1405" formatCode="General">
                  <c:v>0</c:v>
                </c:pt>
                <c:pt idx="1406" formatCode="General">
                  <c:v>0</c:v>
                </c:pt>
                <c:pt idx="1407" formatCode="General">
                  <c:v>0</c:v>
                </c:pt>
                <c:pt idx="1408" formatCode="General">
                  <c:v>0</c:v>
                </c:pt>
                <c:pt idx="1409" formatCode="General">
                  <c:v>0</c:v>
                </c:pt>
                <c:pt idx="1410" formatCode="General">
                  <c:v>0</c:v>
                </c:pt>
                <c:pt idx="1411" formatCode="General">
                  <c:v>0</c:v>
                </c:pt>
                <c:pt idx="1412" formatCode="General">
                  <c:v>0</c:v>
                </c:pt>
                <c:pt idx="1413" formatCode="General">
                  <c:v>0</c:v>
                </c:pt>
                <c:pt idx="1414" formatCode="General">
                  <c:v>0</c:v>
                </c:pt>
                <c:pt idx="1415" formatCode="General">
                  <c:v>0</c:v>
                </c:pt>
                <c:pt idx="1416" formatCode="General">
                  <c:v>0</c:v>
                </c:pt>
                <c:pt idx="1417" formatCode="General">
                  <c:v>0</c:v>
                </c:pt>
                <c:pt idx="1418" formatCode="General">
                  <c:v>0</c:v>
                </c:pt>
                <c:pt idx="1419" formatCode="General">
                  <c:v>0</c:v>
                </c:pt>
                <c:pt idx="1420" formatCode="General">
                  <c:v>0</c:v>
                </c:pt>
                <c:pt idx="1421" formatCode="General">
                  <c:v>0</c:v>
                </c:pt>
                <c:pt idx="1422" formatCode="General">
                  <c:v>0</c:v>
                </c:pt>
                <c:pt idx="1423" formatCode="General">
                  <c:v>0</c:v>
                </c:pt>
                <c:pt idx="1424" formatCode="General">
                  <c:v>0</c:v>
                </c:pt>
                <c:pt idx="1425" formatCode="General">
                  <c:v>0</c:v>
                </c:pt>
                <c:pt idx="1426" formatCode="General">
                  <c:v>0</c:v>
                </c:pt>
                <c:pt idx="1427" formatCode="General">
                  <c:v>0</c:v>
                </c:pt>
                <c:pt idx="1428" formatCode="General">
                  <c:v>0</c:v>
                </c:pt>
                <c:pt idx="1429" formatCode="General">
                  <c:v>0</c:v>
                </c:pt>
                <c:pt idx="1430" formatCode="General">
                  <c:v>0</c:v>
                </c:pt>
                <c:pt idx="1431" formatCode="General">
                  <c:v>0</c:v>
                </c:pt>
                <c:pt idx="1432" formatCode="General">
                  <c:v>0</c:v>
                </c:pt>
                <c:pt idx="1433" formatCode="General">
                  <c:v>0</c:v>
                </c:pt>
                <c:pt idx="1434" formatCode="General">
                  <c:v>0</c:v>
                </c:pt>
                <c:pt idx="1435" formatCode="General">
                  <c:v>0</c:v>
                </c:pt>
                <c:pt idx="1436" formatCode="General">
                  <c:v>0</c:v>
                </c:pt>
                <c:pt idx="1437" formatCode="General">
                  <c:v>0</c:v>
                </c:pt>
                <c:pt idx="1438" formatCode="General">
                  <c:v>0</c:v>
                </c:pt>
                <c:pt idx="1439" formatCode="General">
                  <c:v>0</c:v>
                </c:pt>
                <c:pt idx="1440" formatCode="General">
                  <c:v>0</c:v>
                </c:pt>
                <c:pt idx="1441" formatCode="General">
                  <c:v>0</c:v>
                </c:pt>
                <c:pt idx="1442" formatCode="General">
                  <c:v>0</c:v>
                </c:pt>
                <c:pt idx="1443" formatCode="General">
                  <c:v>0</c:v>
                </c:pt>
                <c:pt idx="1444" formatCode="General">
                  <c:v>0</c:v>
                </c:pt>
                <c:pt idx="1445" formatCode="General">
                  <c:v>0</c:v>
                </c:pt>
                <c:pt idx="1446" formatCode="General">
                  <c:v>0</c:v>
                </c:pt>
                <c:pt idx="1447" formatCode="General">
                  <c:v>0</c:v>
                </c:pt>
                <c:pt idx="1448" formatCode="General">
                  <c:v>0</c:v>
                </c:pt>
                <c:pt idx="1449" formatCode="General">
                  <c:v>0</c:v>
                </c:pt>
                <c:pt idx="1450" formatCode="General">
                  <c:v>0</c:v>
                </c:pt>
                <c:pt idx="1451" formatCode="General">
                  <c:v>0</c:v>
                </c:pt>
                <c:pt idx="1452" formatCode="General">
                  <c:v>0</c:v>
                </c:pt>
                <c:pt idx="1453" formatCode="General">
                  <c:v>0</c:v>
                </c:pt>
                <c:pt idx="1454" formatCode="General">
                  <c:v>0</c:v>
                </c:pt>
                <c:pt idx="1455" formatCode="General">
                  <c:v>0</c:v>
                </c:pt>
                <c:pt idx="1456" formatCode="General">
                  <c:v>0</c:v>
                </c:pt>
                <c:pt idx="1457" formatCode="General">
                  <c:v>0</c:v>
                </c:pt>
                <c:pt idx="1458" formatCode="General">
                  <c:v>0</c:v>
                </c:pt>
                <c:pt idx="1459" formatCode="General">
                  <c:v>0</c:v>
                </c:pt>
                <c:pt idx="1460" formatCode="General">
                  <c:v>0</c:v>
                </c:pt>
                <c:pt idx="1461" formatCode="General">
                  <c:v>0</c:v>
                </c:pt>
                <c:pt idx="1462" formatCode="General">
                  <c:v>0</c:v>
                </c:pt>
                <c:pt idx="1463" formatCode="General">
                  <c:v>0</c:v>
                </c:pt>
                <c:pt idx="1464" formatCode="General">
                  <c:v>0</c:v>
                </c:pt>
                <c:pt idx="1465" formatCode="General">
                  <c:v>0</c:v>
                </c:pt>
                <c:pt idx="1466" formatCode="General">
                  <c:v>0</c:v>
                </c:pt>
                <c:pt idx="1467" formatCode="General">
                  <c:v>0</c:v>
                </c:pt>
                <c:pt idx="1468" formatCode="General">
                  <c:v>0</c:v>
                </c:pt>
                <c:pt idx="1469" formatCode="General">
                  <c:v>0</c:v>
                </c:pt>
                <c:pt idx="1470" formatCode="General">
                  <c:v>0</c:v>
                </c:pt>
                <c:pt idx="1471" formatCode="General">
                  <c:v>0</c:v>
                </c:pt>
                <c:pt idx="1472" formatCode="General">
                  <c:v>0</c:v>
                </c:pt>
                <c:pt idx="1473" formatCode="General">
                  <c:v>0</c:v>
                </c:pt>
                <c:pt idx="1474" formatCode="General">
                  <c:v>0</c:v>
                </c:pt>
                <c:pt idx="1475" formatCode="General">
                  <c:v>0</c:v>
                </c:pt>
                <c:pt idx="1476" formatCode="General">
                  <c:v>0</c:v>
                </c:pt>
                <c:pt idx="1477" formatCode="General">
                  <c:v>0</c:v>
                </c:pt>
                <c:pt idx="1478" formatCode="General">
                  <c:v>0</c:v>
                </c:pt>
                <c:pt idx="1479" formatCode="General">
                  <c:v>0</c:v>
                </c:pt>
                <c:pt idx="1480" formatCode="General">
                  <c:v>0</c:v>
                </c:pt>
                <c:pt idx="1481" formatCode="General">
                  <c:v>0</c:v>
                </c:pt>
                <c:pt idx="1482" formatCode="General">
                  <c:v>0</c:v>
                </c:pt>
                <c:pt idx="1483" formatCode="General">
                  <c:v>0</c:v>
                </c:pt>
                <c:pt idx="1484" formatCode="General">
                  <c:v>0</c:v>
                </c:pt>
                <c:pt idx="1485" formatCode="General">
                  <c:v>0</c:v>
                </c:pt>
                <c:pt idx="1486" formatCode="General">
                  <c:v>0</c:v>
                </c:pt>
                <c:pt idx="1487" formatCode="General">
                  <c:v>0</c:v>
                </c:pt>
                <c:pt idx="1488" formatCode="General">
                  <c:v>0</c:v>
                </c:pt>
                <c:pt idx="1489" formatCode="General">
                  <c:v>0</c:v>
                </c:pt>
                <c:pt idx="1490" formatCode="General">
                  <c:v>0</c:v>
                </c:pt>
                <c:pt idx="1491" formatCode="General">
                  <c:v>0</c:v>
                </c:pt>
                <c:pt idx="1492" formatCode="General">
                  <c:v>0</c:v>
                </c:pt>
                <c:pt idx="1493" formatCode="General">
                  <c:v>0</c:v>
                </c:pt>
                <c:pt idx="1494" formatCode="General">
                  <c:v>0</c:v>
                </c:pt>
                <c:pt idx="1495" formatCode="General">
                  <c:v>0</c:v>
                </c:pt>
                <c:pt idx="1496" formatCode="General">
                  <c:v>0</c:v>
                </c:pt>
                <c:pt idx="1497" formatCode="General">
                  <c:v>0</c:v>
                </c:pt>
                <c:pt idx="1498" formatCode="General">
                  <c:v>0</c:v>
                </c:pt>
                <c:pt idx="1499" formatCode="General">
                  <c:v>0</c:v>
                </c:pt>
                <c:pt idx="1500" formatCode="General">
                  <c:v>0</c:v>
                </c:pt>
                <c:pt idx="1501" formatCode="General">
                  <c:v>0</c:v>
                </c:pt>
                <c:pt idx="1502" formatCode="General">
                  <c:v>0</c:v>
                </c:pt>
                <c:pt idx="1503" formatCode="General">
                  <c:v>0</c:v>
                </c:pt>
                <c:pt idx="1504" formatCode="General">
                  <c:v>0</c:v>
                </c:pt>
                <c:pt idx="1505" formatCode="General">
                  <c:v>0</c:v>
                </c:pt>
                <c:pt idx="1506" formatCode="General">
                  <c:v>0</c:v>
                </c:pt>
                <c:pt idx="1507" formatCode="General">
                  <c:v>0</c:v>
                </c:pt>
                <c:pt idx="1508" formatCode="General">
                  <c:v>0</c:v>
                </c:pt>
                <c:pt idx="1509" formatCode="General">
                  <c:v>0</c:v>
                </c:pt>
                <c:pt idx="1510" formatCode="General">
                  <c:v>0</c:v>
                </c:pt>
                <c:pt idx="1511" formatCode="General">
                  <c:v>0</c:v>
                </c:pt>
                <c:pt idx="1512" formatCode="General">
                  <c:v>0</c:v>
                </c:pt>
                <c:pt idx="1513" formatCode="General">
                  <c:v>0</c:v>
                </c:pt>
                <c:pt idx="1514" formatCode="General">
                  <c:v>0</c:v>
                </c:pt>
                <c:pt idx="1515" formatCode="General">
                  <c:v>0</c:v>
                </c:pt>
                <c:pt idx="1516" formatCode="General">
                  <c:v>0</c:v>
                </c:pt>
                <c:pt idx="1517" formatCode="General">
                  <c:v>0</c:v>
                </c:pt>
                <c:pt idx="1518" formatCode="General">
                  <c:v>0</c:v>
                </c:pt>
                <c:pt idx="1519" formatCode="General">
                  <c:v>0</c:v>
                </c:pt>
                <c:pt idx="1520" formatCode="General">
                  <c:v>0</c:v>
                </c:pt>
                <c:pt idx="1521" formatCode="General">
                  <c:v>0</c:v>
                </c:pt>
                <c:pt idx="1522" formatCode="General">
                  <c:v>0</c:v>
                </c:pt>
                <c:pt idx="1523" formatCode="General">
                  <c:v>0</c:v>
                </c:pt>
                <c:pt idx="1524" formatCode="General">
                  <c:v>0</c:v>
                </c:pt>
                <c:pt idx="1525" formatCode="General">
                  <c:v>0</c:v>
                </c:pt>
                <c:pt idx="1526" formatCode="General">
                  <c:v>0</c:v>
                </c:pt>
                <c:pt idx="1527" formatCode="General">
                  <c:v>0</c:v>
                </c:pt>
                <c:pt idx="1528" formatCode="General">
                  <c:v>0</c:v>
                </c:pt>
                <c:pt idx="1529" formatCode="General">
                  <c:v>0</c:v>
                </c:pt>
                <c:pt idx="1530" formatCode="General">
                  <c:v>0</c:v>
                </c:pt>
                <c:pt idx="1531" formatCode="General">
                  <c:v>0</c:v>
                </c:pt>
                <c:pt idx="1532" formatCode="General">
                  <c:v>0</c:v>
                </c:pt>
                <c:pt idx="1533" formatCode="General">
                  <c:v>0</c:v>
                </c:pt>
                <c:pt idx="1534" formatCode="General">
                  <c:v>0</c:v>
                </c:pt>
                <c:pt idx="1535" formatCode="General">
                  <c:v>0</c:v>
                </c:pt>
                <c:pt idx="1536" formatCode="General">
                  <c:v>0</c:v>
                </c:pt>
                <c:pt idx="1537" formatCode="General">
                  <c:v>0</c:v>
                </c:pt>
                <c:pt idx="1538" formatCode="General">
                  <c:v>0</c:v>
                </c:pt>
                <c:pt idx="1539" formatCode="General">
                  <c:v>0</c:v>
                </c:pt>
                <c:pt idx="1540" formatCode="General">
                  <c:v>0</c:v>
                </c:pt>
                <c:pt idx="1541" formatCode="General">
                  <c:v>0</c:v>
                </c:pt>
                <c:pt idx="1542" formatCode="General">
                  <c:v>0</c:v>
                </c:pt>
                <c:pt idx="1543" formatCode="General">
                  <c:v>0</c:v>
                </c:pt>
                <c:pt idx="1544" formatCode="General">
                  <c:v>0</c:v>
                </c:pt>
                <c:pt idx="1545" formatCode="General">
                  <c:v>0</c:v>
                </c:pt>
                <c:pt idx="1546" formatCode="General">
                  <c:v>0</c:v>
                </c:pt>
                <c:pt idx="1547" formatCode="General">
                  <c:v>0</c:v>
                </c:pt>
                <c:pt idx="1548" formatCode="General">
                  <c:v>0</c:v>
                </c:pt>
                <c:pt idx="1549" formatCode="General">
                  <c:v>0</c:v>
                </c:pt>
                <c:pt idx="1550" formatCode="General">
                  <c:v>0</c:v>
                </c:pt>
                <c:pt idx="1551" formatCode="General">
                  <c:v>0</c:v>
                </c:pt>
                <c:pt idx="1552" formatCode="General">
                  <c:v>0</c:v>
                </c:pt>
                <c:pt idx="1553" formatCode="General">
                  <c:v>0</c:v>
                </c:pt>
                <c:pt idx="1554" formatCode="General">
                  <c:v>0</c:v>
                </c:pt>
                <c:pt idx="1555" formatCode="General">
                  <c:v>0</c:v>
                </c:pt>
                <c:pt idx="1556" formatCode="General">
                  <c:v>0</c:v>
                </c:pt>
                <c:pt idx="1557" formatCode="General">
                  <c:v>0</c:v>
                </c:pt>
                <c:pt idx="1558" formatCode="General">
                  <c:v>0</c:v>
                </c:pt>
                <c:pt idx="1559" formatCode="General">
                  <c:v>0</c:v>
                </c:pt>
                <c:pt idx="1560" formatCode="General">
                  <c:v>0</c:v>
                </c:pt>
                <c:pt idx="1561" formatCode="General">
                  <c:v>0</c:v>
                </c:pt>
                <c:pt idx="1562" formatCode="General">
                  <c:v>0</c:v>
                </c:pt>
                <c:pt idx="1563" formatCode="General">
                  <c:v>0</c:v>
                </c:pt>
                <c:pt idx="1564" formatCode="General">
                  <c:v>0</c:v>
                </c:pt>
                <c:pt idx="1565" formatCode="General">
                  <c:v>0</c:v>
                </c:pt>
                <c:pt idx="1566" formatCode="General">
                  <c:v>0</c:v>
                </c:pt>
                <c:pt idx="1567" formatCode="General">
                  <c:v>0</c:v>
                </c:pt>
                <c:pt idx="1568" formatCode="General">
                  <c:v>0</c:v>
                </c:pt>
                <c:pt idx="1569" formatCode="General">
                  <c:v>0</c:v>
                </c:pt>
                <c:pt idx="1570" formatCode="General">
                  <c:v>0</c:v>
                </c:pt>
                <c:pt idx="1571" formatCode="General">
                  <c:v>0</c:v>
                </c:pt>
                <c:pt idx="1572" formatCode="General">
                  <c:v>0</c:v>
                </c:pt>
                <c:pt idx="1573" formatCode="General">
                  <c:v>0</c:v>
                </c:pt>
                <c:pt idx="1574" formatCode="General">
                  <c:v>0</c:v>
                </c:pt>
                <c:pt idx="1575" formatCode="General">
                  <c:v>0</c:v>
                </c:pt>
                <c:pt idx="1576" formatCode="General">
                  <c:v>0</c:v>
                </c:pt>
                <c:pt idx="1577" formatCode="General">
                  <c:v>0</c:v>
                </c:pt>
                <c:pt idx="1578" formatCode="General">
                  <c:v>0</c:v>
                </c:pt>
                <c:pt idx="1579" formatCode="General">
                  <c:v>0</c:v>
                </c:pt>
                <c:pt idx="1580" formatCode="General">
                  <c:v>0</c:v>
                </c:pt>
                <c:pt idx="1581" formatCode="General">
                  <c:v>0</c:v>
                </c:pt>
                <c:pt idx="1582" formatCode="General">
                  <c:v>0</c:v>
                </c:pt>
                <c:pt idx="1583" formatCode="General">
                  <c:v>0</c:v>
                </c:pt>
                <c:pt idx="1584" formatCode="General">
                  <c:v>0</c:v>
                </c:pt>
                <c:pt idx="1585" formatCode="General">
                  <c:v>0</c:v>
                </c:pt>
                <c:pt idx="1586" formatCode="General">
                  <c:v>0</c:v>
                </c:pt>
                <c:pt idx="1587" formatCode="General">
                  <c:v>0</c:v>
                </c:pt>
                <c:pt idx="1588" formatCode="General">
                  <c:v>0</c:v>
                </c:pt>
                <c:pt idx="1589" formatCode="General">
                  <c:v>0</c:v>
                </c:pt>
                <c:pt idx="1590" formatCode="General">
                  <c:v>0</c:v>
                </c:pt>
                <c:pt idx="1591" formatCode="General">
                  <c:v>0</c:v>
                </c:pt>
                <c:pt idx="1592" formatCode="General">
                  <c:v>0</c:v>
                </c:pt>
                <c:pt idx="1593" formatCode="General">
                  <c:v>0</c:v>
                </c:pt>
                <c:pt idx="1594" formatCode="General">
                  <c:v>0</c:v>
                </c:pt>
                <c:pt idx="1595" formatCode="General">
                  <c:v>0</c:v>
                </c:pt>
                <c:pt idx="1596" formatCode="General">
                  <c:v>0</c:v>
                </c:pt>
                <c:pt idx="1597" formatCode="General">
                  <c:v>0</c:v>
                </c:pt>
                <c:pt idx="1598" formatCode="General">
                  <c:v>0</c:v>
                </c:pt>
                <c:pt idx="1599" formatCode="General">
                  <c:v>0</c:v>
                </c:pt>
                <c:pt idx="1600" formatCode="General">
                  <c:v>0</c:v>
                </c:pt>
                <c:pt idx="1601" formatCode="General">
                  <c:v>0</c:v>
                </c:pt>
                <c:pt idx="1602" formatCode="General">
                  <c:v>0</c:v>
                </c:pt>
                <c:pt idx="1603" formatCode="General">
                  <c:v>0</c:v>
                </c:pt>
                <c:pt idx="1604" formatCode="General">
                  <c:v>0</c:v>
                </c:pt>
                <c:pt idx="1605" formatCode="General">
                  <c:v>0</c:v>
                </c:pt>
                <c:pt idx="1606" formatCode="General">
                  <c:v>0</c:v>
                </c:pt>
                <c:pt idx="1607" formatCode="General">
                  <c:v>0</c:v>
                </c:pt>
                <c:pt idx="1608" formatCode="General">
                  <c:v>0</c:v>
                </c:pt>
                <c:pt idx="1609" formatCode="General">
                  <c:v>0</c:v>
                </c:pt>
                <c:pt idx="1610" formatCode="General">
                  <c:v>0</c:v>
                </c:pt>
                <c:pt idx="1611" formatCode="General">
                  <c:v>0</c:v>
                </c:pt>
                <c:pt idx="1612" formatCode="General">
                  <c:v>0</c:v>
                </c:pt>
                <c:pt idx="1613" formatCode="General">
                  <c:v>0</c:v>
                </c:pt>
                <c:pt idx="1614" formatCode="General">
                  <c:v>0</c:v>
                </c:pt>
                <c:pt idx="1615" formatCode="General">
                  <c:v>0</c:v>
                </c:pt>
                <c:pt idx="1616" formatCode="General">
                  <c:v>0</c:v>
                </c:pt>
                <c:pt idx="1617" formatCode="General">
                  <c:v>0</c:v>
                </c:pt>
                <c:pt idx="1618" formatCode="General">
                  <c:v>0</c:v>
                </c:pt>
                <c:pt idx="1619" formatCode="General">
                  <c:v>0</c:v>
                </c:pt>
                <c:pt idx="1620" formatCode="General">
                  <c:v>0</c:v>
                </c:pt>
                <c:pt idx="1621" formatCode="General">
                  <c:v>0</c:v>
                </c:pt>
                <c:pt idx="1622" formatCode="General">
                  <c:v>0</c:v>
                </c:pt>
                <c:pt idx="1623" formatCode="General">
                  <c:v>0</c:v>
                </c:pt>
                <c:pt idx="1624" formatCode="General">
                  <c:v>0</c:v>
                </c:pt>
                <c:pt idx="1625" formatCode="General">
                  <c:v>0</c:v>
                </c:pt>
                <c:pt idx="1626" formatCode="General">
                  <c:v>0</c:v>
                </c:pt>
                <c:pt idx="1627" formatCode="General">
                  <c:v>0</c:v>
                </c:pt>
                <c:pt idx="1628" formatCode="General">
                  <c:v>0</c:v>
                </c:pt>
                <c:pt idx="1629" formatCode="General">
                  <c:v>0</c:v>
                </c:pt>
                <c:pt idx="1630" formatCode="General">
                  <c:v>0</c:v>
                </c:pt>
                <c:pt idx="1631" formatCode="General">
                  <c:v>0</c:v>
                </c:pt>
                <c:pt idx="1632" formatCode="General">
                  <c:v>0</c:v>
                </c:pt>
                <c:pt idx="1633" formatCode="General">
                  <c:v>0</c:v>
                </c:pt>
                <c:pt idx="1634" formatCode="General">
                  <c:v>0</c:v>
                </c:pt>
                <c:pt idx="1635" formatCode="General">
                  <c:v>0</c:v>
                </c:pt>
                <c:pt idx="1636" formatCode="General">
                  <c:v>0</c:v>
                </c:pt>
                <c:pt idx="1637" formatCode="General">
                  <c:v>0</c:v>
                </c:pt>
                <c:pt idx="1638" formatCode="General">
                  <c:v>0</c:v>
                </c:pt>
                <c:pt idx="1639" formatCode="General">
                  <c:v>0</c:v>
                </c:pt>
                <c:pt idx="1640" formatCode="General">
                  <c:v>0</c:v>
                </c:pt>
                <c:pt idx="1641" formatCode="General">
                  <c:v>0</c:v>
                </c:pt>
                <c:pt idx="1642" formatCode="General">
                  <c:v>0</c:v>
                </c:pt>
                <c:pt idx="1643" formatCode="General">
                  <c:v>0</c:v>
                </c:pt>
                <c:pt idx="1644" formatCode="General">
                  <c:v>0</c:v>
                </c:pt>
                <c:pt idx="1645" formatCode="General">
                  <c:v>0</c:v>
                </c:pt>
                <c:pt idx="1646" formatCode="General">
                  <c:v>0</c:v>
                </c:pt>
                <c:pt idx="1647" formatCode="General">
                  <c:v>0</c:v>
                </c:pt>
                <c:pt idx="1648" formatCode="General">
                  <c:v>0</c:v>
                </c:pt>
                <c:pt idx="1649" formatCode="General">
                  <c:v>0</c:v>
                </c:pt>
                <c:pt idx="1650" formatCode="General">
                  <c:v>0</c:v>
                </c:pt>
                <c:pt idx="1651" formatCode="General">
                  <c:v>0</c:v>
                </c:pt>
                <c:pt idx="1652" formatCode="General">
                  <c:v>0</c:v>
                </c:pt>
                <c:pt idx="1653" formatCode="General">
                  <c:v>0</c:v>
                </c:pt>
                <c:pt idx="1654" formatCode="General">
                  <c:v>0</c:v>
                </c:pt>
                <c:pt idx="1655" formatCode="General">
                  <c:v>0</c:v>
                </c:pt>
                <c:pt idx="1656" formatCode="General">
                  <c:v>0</c:v>
                </c:pt>
                <c:pt idx="1657" formatCode="General">
                  <c:v>0</c:v>
                </c:pt>
                <c:pt idx="1658" formatCode="General">
                  <c:v>0</c:v>
                </c:pt>
                <c:pt idx="1659" formatCode="General">
                  <c:v>0</c:v>
                </c:pt>
                <c:pt idx="1660" formatCode="General">
                  <c:v>0</c:v>
                </c:pt>
                <c:pt idx="1661" formatCode="General">
                  <c:v>0</c:v>
                </c:pt>
                <c:pt idx="1662" formatCode="General">
                  <c:v>0</c:v>
                </c:pt>
                <c:pt idx="1663" formatCode="General">
                  <c:v>0</c:v>
                </c:pt>
                <c:pt idx="1664" formatCode="General">
                  <c:v>0</c:v>
                </c:pt>
                <c:pt idx="1665" formatCode="General">
                  <c:v>0</c:v>
                </c:pt>
                <c:pt idx="1666" formatCode="General">
                  <c:v>0</c:v>
                </c:pt>
                <c:pt idx="1667" formatCode="General">
                  <c:v>0</c:v>
                </c:pt>
                <c:pt idx="1668" formatCode="General">
                  <c:v>0</c:v>
                </c:pt>
                <c:pt idx="1669" formatCode="General">
                  <c:v>0</c:v>
                </c:pt>
                <c:pt idx="1670" formatCode="General">
                  <c:v>0</c:v>
                </c:pt>
                <c:pt idx="1671" formatCode="General">
                  <c:v>0</c:v>
                </c:pt>
                <c:pt idx="1672" formatCode="General">
                  <c:v>0</c:v>
                </c:pt>
                <c:pt idx="1673" formatCode="General">
                  <c:v>0</c:v>
                </c:pt>
                <c:pt idx="1674" formatCode="General">
                  <c:v>0</c:v>
                </c:pt>
                <c:pt idx="1675" formatCode="General">
                  <c:v>0</c:v>
                </c:pt>
                <c:pt idx="1676" formatCode="General">
                  <c:v>0</c:v>
                </c:pt>
                <c:pt idx="1677" formatCode="General">
                  <c:v>0</c:v>
                </c:pt>
                <c:pt idx="1678" formatCode="General">
                  <c:v>0</c:v>
                </c:pt>
                <c:pt idx="1679" formatCode="General">
                  <c:v>0</c:v>
                </c:pt>
                <c:pt idx="1680" formatCode="General">
                  <c:v>0</c:v>
                </c:pt>
                <c:pt idx="1681" formatCode="General">
                  <c:v>0</c:v>
                </c:pt>
                <c:pt idx="1682" formatCode="General">
                  <c:v>0</c:v>
                </c:pt>
                <c:pt idx="1683" formatCode="General">
                  <c:v>0</c:v>
                </c:pt>
                <c:pt idx="1684" formatCode="General">
                  <c:v>0</c:v>
                </c:pt>
                <c:pt idx="1685" formatCode="General">
                  <c:v>0</c:v>
                </c:pt>
                <c:pt idx="1686" formatCode="General">
                  <c:v>0</c:v>
                </c:pt>
                <c:pt idx="1687" formatCode="General">
                  <c:v>0</c:v>
                </c:pt>
                <c:pt idx="1688" formatCode="General">
                  <c:v>0</c:v>
                </c:pt>
                <c:pt idx="1689" formatCode="General">
                  <c:v>0</c:v>
                </c:pt>
                <c:pt idx="1690" formatCode="General">
                  <c:v>0</c:v>
                </c:pt>
                <c:pt idx="1691" formatCode="General">
                  <c:v>0</c:v>
                </c:pt>
                <c:pt idx="1692" formatCode="General">
                  <c:v>0</c:v>
                </c:pt>
                <c:pt idx="1693" formatCode="General">
                  <c:v>0</c:v>
                </c:pt>
                <c:pt idx="1694" formatCode="General">
                  <c:v>0</c:v>
                </c:pt>
                <c:pt idx="1695" formatCode="General">
                  <c:v>0</c:v>
                </c:pt>
                <c:pt idx="1696" formatCode="General">
                  <c:v>0</c:v>
                </c:pt>
                <c:pt idx="1697" formatCode="General">
                  <c:v>0</c:v>
                </c:pt>
                <c:pt idx="1698" formatCode="General">
                  <c:v>0</c:v>
                </c:pt>
                <c:pt idx="1699" formatCode="General">
                  <c:v>0</c:v>
                </c:pt>
                <c:pt idx="1700" formatCode="General">
                  <c:v>0</c:v>
                </c:pt>
                <c:pt idx="1701" formatCode="General">
                  <c:v>0</c:v>
                </c:pt>
                <c:pt idx="1702" formatCode="General">
                  <c:v>0</c:v>
                </c:pt>
                <c:pt idx="1703" formatCode="General">
                  <c:v>0</c:v>
                </c:pt>
                <c:pt idx="1704" formatCode="General">
                  <c:v>0</c:v>
                </c:pt>
                <c:pt idx="1705" formatCode="General">
                  <c:v>0</c:v>
                </c:pt>
                <c:pt idx="1706" formatCode="General">
                  <c:v>0</c:v>
                </c:pt>
                <c:pt idx="1707" formatCode="General">
                  <c:v>0</c:v>
                </c:pt>
                <c:pt idx="1708" formatCode="General">
                  <c:v>0</c:v>
                </c:pt>
                <c:pt idx="1709" formatCode="General">
                  <c:v>0</c:v>
                </c:pt>
                <c:pt idx="1710" formatCode="General">
                  <c:v>0</c:v>
                </c:pt>
                <c:pt idx="1711" formatCode="General">
                  <c:v>0</c:v>
                </c:pt>
                <c:pt idx="1712" formatCode="General">
                  <c:v>0</c:v>
                </c:pt>
                <c:pt idx="1713" formatCode="General">
                  <c:v>0</c:v>
                </c:pt>
                <c:pt idx="1714" formatCode="General">
                  <c:v>0</c:v>
                </c:pt>
                <c:pt idx="1715" formatCode="General">
                  <c:v>0</c:v>
                </c:pt>
                <c:pt idx="1716" formatCode="General">
                  <c:v>0</c:v>
                </c:pt>
                <c:pt idx="1717" formatCode="General">
                  <c:v>0</c:v>
                </c:pt>
                <c:pt idx="1718" formatCode="General">
                  <c:v>0</c:v>
                </c:pt>
                <c:pt idx="1719" formatCode="General">
                  <c:v>0</c:v>
                </c:pt>
                <c:pt idx="1720" formatCode="General">
                  <c:v>0</c:v>
                </c:pt>
                <c:pt idx="1721" formatCode="General">
                  <c:v>0</c:v>
                </c:pt>
                <c:pt idx="1722" formatCode="General">
                  <c:v>0</c:v>
                </c:pt>
                <c:pt idx="1723" formatCode="General">
                  <c:v>0</c:v>
                </c:pt>
                <c:pt idx="1724" formatCode="General">
                  <c:v>0</c:v>
                </c:pt>
                <c:pt idx="1725" formatCode="General">
                  <c:v>0</c:v>
                </c:pt>
                <c:pt idx="1726" formatCode="General">
                  <c:v>0</c:v>
                </c:pt>
                <c:pt idx="1727" formatCode="General">
                  <c:v>0</c:v>
                </c:pt>
                <c:pt idx="1728" formatCode="General">
                  <c:v>0</c:v>
                </c:pt>
                <c:pt idx="1729" formatCode="General">
                  <c:v>0</c:v>
                </c:pt>
                <c:pt idx="1730" formatCode="General">
                  <c:v>0</c:v>
                </c:pt>
                <c:pt idx="1731" formatCode="General">
                  <c:v>0</c:v>
                </c:pt>
                <c:pt idx="1732" formatCode="General">
                  <c:v>0</c:v>
                </c:pt>
                <c:pt idx="1733" formatCode="General">
                  <c:v>0</c:v>
                </c:pt>
                <c:pt idx="1734" formatCode="General">
                  <c:v>0</c:v>
                </c:pt>
                <c:pt idx="1735" formatCode="General">
                  <c:v>0</c:v>
                </c:pt>
                <c:pt idx="1736" formatCode="General">
                  <c:v>0</c:v>
                </c:pt>
                <c:pt idx="1737" formatCode="General">
                  <c:v>0</c:v>
                </c:pt>
                <c:pt idx="1738" formatCode="General">
                  <c:v>0</c:v>
                </c:pt>
                <c:pt idx="1739" formatCode="General">
                  <c:v>0</c:v>
                </c:pt>
                <c:pt idx="1740" formatCode="General">
                  <c:v>0</c:v>
                </c:pt>
                <c:pt idx="1741" formatCode="General">
                  <c:v>0</c:v>
                </c:pt>
                <c:pt idx="1742" formatCode="General">
                  <c:v>0</c:v>
                </c:pt>
                <c:pt idx="1743" formatCode="General">
                  <c:v>0</c:v>
                </c:pt>
                <c:pt idx="1744" formatCode="General">
                  <c:v>0</c:v>
                </c:pt>
                <c:pt idx="1745" formatCode="General">
                  <c:v>0</c:v>
                </c:pt>
                <c:pt idx="1746" formatCode="General">
                  <c:v>0</c:v>
                </c:pt>
                <c:pt idx="1747" formatCode="General">
                  <c:v>0</c:v>
                </c:pt>
                <c:pt idx="1748" formatCode="General">
                  <c:v>0</c:v>
                </c:pt>
                <c:pt idx="1749" formatCode="General">
                  <c:v>0</c:v>
                </c:pt>
                <c:pt idx="1750" formatCode="General">
                  <c:v>0</c:v>
                </c:pt>
                <c:pt idx="1751" formatCode="General">
                  <c:v>0</c:v>
                </c:pt>
                <c:pt idx="1752" formatCode="General">
                  <c:v>0</c:v>
                </c:pt>
                <c:pt idx="1753" formatCode="General">
                  <c:v>0</c:v>
                </c:pt>
                <c:pt idx="1754" formatCode="General">
                  <c:v>0</c:v>
                </c:pt>
                <c:pt idx="1755" formatCode="General">
                  <c:v>0</c:v>
                </c:pt>
                <c:pt idx="1756" formatCode="General">
                  <c:v>0</c:v>
                </c:pt>
                <c:pt idx="1757" formatCode="General">
                  <c:v>0</c:v>
                </c:pt>
                <c:pt idx="1758" formatCode="General">
                  <c:v>0</c:v>
                </c:pt>
                <c:pt idx="1759" formatCode="General">
                  <c:v>0</c:v>
                </c:pt>
                <c:pt idx="1760" formatCode="General">
                  <c:v>0</c:v>
                </c:pt>
                <c:pt idx="1761" formatCode="General">
                  <c:v>0</c:v>
                </c:pt>
                <c:pt idx="1762" formatCode="General">
                  <c:v>0</c:v>
                </c:pt>
                <c:pt idx="1763" formatCode="General">
                  <c:v>0</c:v>
                </c:pt>
                <c:pt idx="1764" formatCode="General">
                  <c:v>0</c:v>
                </c:pt>
                <c:pt idx="1765" formatCode="General">
                  <c:v>0</c:v>
                </c:pt>
                <c:pt idx="1766" formatCode="General">
                  <c:v>0</c:v>
                </c:pt>
                <c:pt idx="1767" formatCode="General">
                  <c:v>0</c:v>
                </c:pt>
                <c:pt idx="1768" formatCode="General">
                  <c:v>0</c:v>
                </c:pt>
                <c:pt idx="1769" formatCode="General">
                  <c:v>0</c:v>
                </c:pt>
                <c:pt idx="1770" formatCode="General">
                  <c:v>0</c:v>
                </c:pt>
                <c:pt idx="1771" formatCode="General">
                  <c:v>0</c:v>
                </c:pt>
                <c:pt idx="1772" formatCode="General">
                  <c:v>0</c:v>
                </c:pt>
                <c:pt idx="1773" formatCode="General">
                  <c:v>0</c:v>
                </c:pt>
                <c:pt idx="1774" formatCode="General">
                  <c:v>0</c:v>
                </c:pt>
                <c:pt idx="1775" formatCode="General">
                  <c:v>0</c:v>
                </c:pt>
                <c:pt idx="1776" formatCode="General">
                  <c:v>0</c:v>
                </c:pt>
                <c:pt idx="1777" formatCode="General">
                  <c:v>0</c:v>
                </c:pt>
                <c:pt idx="1778" formatCode="General">
                  <c:v>0</c:v>
                </c:pt>
                <c:pt idx="1779" formatCode="General">
                  <c:v>0</c:v>
                </c:pt>
                <c:pt idx="1780" formatCode="General">
                  <c:v>0</c:v>
                </c:pt>
                <c:pt idx="1781" formatCode="General">
                  <c:v>0</c:v>
                </c:pt>
                <c:pt idx="1782" formatCode="General">
                  <c:v>0</c:v>
                </c:pt>
                <c:pt idx="1783" formatCode="General">
                  <c:v>0</c:v>
                </c:pt>
                <c:pt idx="1784" formatCode="General">
                  <c:v>0</c:v>
                </c:pt>
                <c:pt idx="1785" formatCode="General">
                  <c:v>0</c:v>
                </c:pt>
                <c:pt idx="1786" formatCode="General">
                  <c:v>0</c:v>
                </c:pt>
                <c:pt idx="1787" formatCode="General">
                  <c:v>0</c:v>
                </c:pt>
                <c:pt idx="1788" formatCode="General">
                  <c:v>0</c:v>
                </c:pt>
                <c:pt idx="1789" formatCode="General">
                  <c:v>0</c:v>
                </c:pt>
                <c:pt idx="1790" formatCode="General">
                  <c:v>0</c:v>
                </c:pt>
                <c:pt idx="1791" formatCode="General">
                  <c:v>0</c:v>
                </c:pt>
                <c:pt idx="1792" formatCode="General">
                  <c:v>0</c:v>
                </c:pt>
                <c:pt idx="1793" formatCode="General">
                  <c:v>0</c:v>
                </c:pt>
                <c:pt idx="1794" formatCode="General">
                  <c:v>0</c:v>
                </c:pt>
                <c:pt idx="1795" formatCode="General">
                  <c:v>0</c:v>
                </c:pt>
                <c:pt idx="1796" formatCode="General">
                  <c:v>0</c:v>
                </c:pt>
                <c:pt idx="1797" formatCode="General">
                  <c:v>0</c:v>
                </c:pt>
                <c:pt idx="1798" formatCode="General">
                  <c:v>0</c:v>
                </c:pt>
                <c:pt idx="1799" formatCode="General">
                  <c:v>0</c:v>
                </c:pt>
                <c:pt idx="1800" formatCode="General">
                  <c:v>0</c:v>
                </c:pt>
                <c:pt idx="1801" formatCode="General">
                  <c:v>0</c:v>
                </c:pt>
                <c:pt idx="1802" formatCode="General">
                  <c:v>0</c:v>
                </c:pt>
                <c:pt idx="1803" formatCode="General">
                  <c:v>0</c:v>
                </c:pt>
                <c:pt idx="1804" formatCode="General">
                  <c:v>0</c:v>
                </c:pt>
                <c:pt idx="1805" formatCode="General">
                  <c:v>0</c:v>
                </c:pt>
                <c:pt idx="1806" formatCode="General">
                  <c:v>0</c:v>
                </c:pt>
                <c:pt idx="1807" formatCode="General">
                  <c:v>0</c:v>
                </c:pt>
                <c:pt idx="1808" formatCode="General">
                  <c:v>0</c:v>
                </c:pt>
                <c:pt idx="1809" formatCode="General">
                  <c:v>0</c:v>
                </c:pt>
                <c:pt idx="1810" formatCode="General">
                  <c:v>0</c:v>
                </c:pt>
                <c:pt idx="1811" formatCode="General">
                  <c:v>0</c:v>
                </c:pt>
                <c:pt idx="1812" formatCode="General">
                  <c:v>0</c:v>
                </c:pt>
                <c:pt idx="1813" formatCode="General">
                  <c:v>0</c:v>
                </c:pt>
                <c:pt idx="1814" formatCode="General">
                  <c:v>0</c:v>
                </c:pt>
                <c:pt idx="1815" formatCode="General">
                  <c:v>0</c:v>
                </c:pt>
                <c:pt idx="1816" formatCode="General">
                  <c:v>0</c:v>
                </c:pt>
                <c:pt idx="1817" formatCode="General">
                  <c:v>0</c:v>
                </c:pt>
                <c:pt idx="1818" formatCode="General">
                  <c:v>0</c:v>
                </c:pt>
                <c:pt idx="1819" formatCode="General">
                  <c:v>0</c:v>
                </c:pt>
                <c:pt idx="1820" formatCode="General">
                  <c:v>0</c:v>
                </c:pt>
                <c:pt idx="1821" formatCode="General">
                  <c:v>0</c:v>
                </c:pt>
                <c:pt idx="1822" formatCode="General">
                  <c:v>0</c:v>
                </c:pt>
                <c:pt idx="1823" formatCode="General">
                  <c:v>0</c:v>
                </c:pt>
                <c:pt idx="1824" formatCode="General">
                  <c:v>0</c:v>
                </c:pt>
                <c:pt idx="1825" formatCode="General">
                  <c:v>0</c:v>
                </c:pt>
                <c:pt idx="1826" formatCode="General">
                  <c:v>0</c:v>
                </c:pt>
                <c:pt idx="1827" formatCode="General">
                  <c:v>0</c:v>
                </c:pt>
                <c:pt idx="1828" formatCode="General">
                  <c:v>0</c:v>
                </c:pt>
                <c:pt idx="1829" formatCode="General">
                  <c:v>0</c:v>
                </c:pt>
                <c:pt idx="1830" formatCode="General">
                  <c:v>0</c:v>
                </c:pt>
                <c:pt idx="1831" formatCode="General">
                  <c:v>0</c:v>
                </c:pt>
                <c:pt idx="1832" formatCode="General">
                  <c:v>0</c:v>
                </c:pt>
                <c:pt idx="1833" formatCode="General">
                  <c:v>0</c:v>
                </c:pt>
                <c:pt idx="1834" formatCode="General">
                  <c:v>0</c:v>
                </c:pt>
                <c:pt idx="1835" formatCode="General">
                  <c:v>0</c:v>
                </c:pt>
                <c:pt idx="1836" formatCode="General">
                  <c:v>0</c:v>
                </c:pt>
                <c:pt idx="1837" formatCode="General">
                  <c:v>0</c:v>
                </c:pt>
                <c:pt idx="1838" formatCode="General">
                  <c:v>0</c:v>
                </c:pt>
                <c:pt idx="1839" formatCode="General">
                  <c:v>0</c:v>
                </c:pt>
                <c:pt idx="1840" formatCode="General">
                  <c:v>0</c:v>
                </c:pt>
                <c:pt idx="1841" formatCode="General">
                  <c:v>0</c:v>
                </c:pt>
                <c:pt idx="1842" formatCode="General">
                  <c:v>0</c:v>
                </c:pt>
                <c:pt idx="1843" formatCode="General">
                  <c:v>0</c:v>
                </c:pt>
                <c:pt idx="1844" formatCode="General">
                  <c:v>0</c:v>
                </c:pt>
                <c:pt idx="1845" formatCode="General">
                  <c:v>0</c:v>
                </c:pt>
                <c:pt idx="1846" formatCode="General">
                  <c:v>0</c:v>
                </c:pt>
                <c:pt idx="1847" formatCode="General">
                  <c:v>0</c:v>
                </c:pt>
                <c:pt idx="1848" formatCode="General">
                  <c:v>0</c:v>
                </c:pt>
                <c:pt idx="1849" formatCode="General">
                  <c:v>0</c:v>
                </c:pt>
                <c:pt idx="1850" formatCode="General">
                  <c:v>0</c:v>
                </c:pt>
                <c:pt idx="1851" formatCode="General">
                  <c:v>0</c:v>
                </c:pt>
                <c:pt idx="1852" formatCode="General">
                  <c:v>0</c:v>
                </c:pt>
                <c:pt idx="1853" formatCode="General">
                  <c:v>0</c:v>
                </c:pt>
                <c:pt idx="1854" formatCode="General">
                  <c:v>0</c:v>
                </c:pt>
                <c:pt idx="1855" formatCode="General">
                  <c:v>0</c:v>
                </c:pt>
                <c:pt idx="1856" formatCode="General">
                  <c:v>0</c:v>
                </c:pt>
                <c:pt idx="1857" formatCode="General">
                  <c:v>0</c:v>
                </c:pt>
                <c:pt idx="1858" formatCode="General">
                  <c:v>0</c:v>
                </c:pt>
                <c:pt idx="1859" formatCode="General">
                  <c:v>0</c:v>
                </c:pt>
                <c:pt idx="1860" formatCode="General">
                  <c:v>0</c:v>
                </c:pt>
                <c:pt idx="1861" formatCode="General">
                  <c:v>0</c:v>
                </c:pt>
                <c:pt idx="1862" formatCode="General">
                  <c:v>0</c:v>
                </c:pt>
                <c:pt idx="1863" formatCode="General">
                  <c:v>0</c:v>
                </c:pt>
                <c:pt idx="1864" formatCode="General">
                  <c:v>0</c:v>
                </c:pt>
                <c:pt idx="1865" formatCode="General">
                  <c:v>0</c:v>
                </c:pt>
                <c:pt idx="1866" formatCode="General">
                  <c:v>0</c:v>
                </c:pt>
                <c:pt idx="1867" formatCode="General">
                  <c:v>0</c:v>
                </c:pt>
                <c:pt idx="1868" formatCode="General">
                  <c:v>0</c:v>
                </c:pt>
                <c:pt idx="1869" formatCode="General">
                  <c:v>0</c:v>
                </c:pt>
                <c:pt idx="1870" formatCode="General">
                  <c:v>0</c:v>
                </c:pt>
                <c:pt idx="1871" formatCode="General">
                  <c:v>0</c:v>
                </c:pt>
                <c:pt idx="1872" formatCode="General">
                  <c:v>0</c:v>
                </c:pt>
                <c:pt idx="1873" formatCode="General">
                  <c:v>0</c:v>
                </c:pt>
                <c:pt idx="1874" formatCode="General">
                  <c:v>0</c:v>
                </c:pt>
                <c:pt idx="1875" formatCode="General">
                  <c:v>0</c:v>
                </c:pt>
                <c:pt idx="1876" formatCode="General">
                  <c:v>0</c:v>
                </c:pt>
                <c:pt idx="1877" formatCode="General">
                  <c:v>0</c:v>
                </c:pt>
                <c:pt idx="1878" formatCode="General">
                  <c:v>0</c:v>
                </c:pt>
                <c:pt idx="1879" formatCode="General">
                  <c:v>0</c:v>
                </c:pt>
                <c:pt idx="1880" formatCode="General">
                  <c:v>0</c:v>
                </c:pt>
                <c:pt idx="1881" formatCode="General">
                  <c:v>0</c:v>
                </c:pt>
                <c:pt idx="1882" formatCode="General">
                  <c:v>0</c:v>
                </c:pt>
                <c:pt idx="1883" formatCode="General">
                  <c:v>0</c:v>
                </c:pt>
                <c:pt idx="1884" formatCode="General">
                  <c:v>0</c:v>
                </c:pt>
                <c:pt idx="1885" formatCode="General">
                  <c:v>0</c:v>
                </c:pt>
                <c:pt idx="1886" formatCode="General">
                  <c:v>0</c:v>
                </c:pt>
                <c:pt idx="1887" formatCode="General">
                  <c:v>0</c:v>
                </c:pt>
                <c:pt idx="1888" formatCode="General">
                  <c:v>0</c:v>
                </c:pt>
                <c:pt idx="1889" formatCode="General">
                  <c:v>0</c:v>
                </c:pt>
                <c:pt idx="1890" formatCode="General">
                  <c:v>0</c:v>
                </c:pt>
                <c:pt idx="1891" formatCode="General">
                  <c:v>0</c:v>
                </c:pt>
                <c:pt idx="1892" formatCode="General">
                  <c:v>0</c:v>
                </c:pt>
                <c:pt idx="1893" formatCode="General">
                  <c:v>0</c:v>
                </c:pt>
                <c:pt idx="1894" formatCode="General">
                  <c:v>0</c:v>
                </c:pt>
                <c:pt idx="1895" formatCode="General">
                  <c:v>0</c:v>
                </c:pt>
                <c:pt idx="1896" formatCode="General">
                  <c:v>0</c:v>
                </c:pt>
                <c:pt idx="1897" formatCode="General">
                  <c:v>0</c:v>
                </c:pt>
                <c:pt idx="1898" formatCode="General">
                  <c:v>0</c:v>
                </c:pt>
                <c:pt idx="1899" formatCode="General">
                  <c:v>0</c:v>
                </c:pt>
                <c:pt idx="1900" formatCode="General">
                  <c:v>0</c:v>
                </c:pt>
                <c:pt idx="1901" formatCode="General">
                  <c:v>0</c:v>
                </c:pt>
                <c:pt idx="1902" formatCode="General">
                  <c:v>0</c:v>
                </c:pt>
                <c:pt idx="1903" formatCode="General">
                  <c:v>0</c:v>
                </c:pt>
                <c:pt idx="1904" formatCode="General">
                  <c:v>0</c:v>
                </c:pt>
                <c:pt idx="1905" formatCode="General">
                  <c:v>0</c:v>
                </c:pt>
                <c:pt idx="1906" formatCode="General">
                  <c:v>0</c:v>
                </c:pt>
                <c:pt idx="1907" formatCode="General">
                  <c:v>0</c:v>
                </c:pt>
                <c:pt idx="1908" formatCode="General">
                  <c:v>0</c:v>
                </c:pt>
                <c:pt idx="1909" formatCode="General">
                  <c:v>0</c:v>
                </c:pt>
                <c:pt idx="1910" formatCode="General">
                  <c:v>0</c:v>
                </c:pt>
                <c:pt idx="1911" formatCode="General">
                  <c:v>0</c:v>
                </c:pt>
                <c:pt idx="1912" formatCode="General">
                  <c:v>0</c:v>
                </c:pt>
                <c:pt idx="1913" formatCode="General">
                  <c:v>0</c:v>
                </c:pt>
                <c:pt idx="1914" formatCode="General">
                  <c:v>0</c:v>
                </c:pt>
                <c:pt idx="1915" formatCode="General">
                  <c:v>0</c:v>
                </c:pt>
                <c:pt idx="1916" formatCode="General">
                  <c:v>0</c:v>
                </c:pt>
                <c:pt idx="1917" formatCode="General">
                  <c:v>0</c:v>
                </c:pt>
                <c:pt idx="1918" formatCode="General">
                  <c:v>0</c:v>
                </c:pt>
                <c:pt idx="1919" formatCode="General">
                  <c:v>0</c:v>
                </c:pt>
                <c:pt idx="1920" formatCode="General">
                  <c:v>0</c:v>
                </c:pt>
                <c:pt idx="1921" formatCode="General">
                  <c:v>0</c:v>
                </c:pt>
                <c:pt idx="1922" formatCode="General">
                  <c:v>0</c:v>
                </c:pt>
                <c:pt idx="1923" formatCode="General">
                  <c:v>0</c:v>
                </c:pt>
                <c:pt idx="1924" formatCode="General">
                  <c:v>0</c:v>
                </c:pt>
                <c:pt idx="1925" formatCode="General">
                  <c:v>0</c:v>
                </c:pt>
                <c:pt idx="1926" formatCode="General">
                  <c:v>0</c:v>
                </c:pt>
                <c:pt idx="1927" formatCode="General">
                  <c:v>0</c:v>
                </c:pt>
                <c:pt idx="1928" formatCode="General">
                  <c:v>0</c:v>
                </c:pt>
                <c:pt idx="1929" formatCode="General">
                  <c:v>0</c:v>
                </c:pt>
                <c:pt idx="1930" formatCode="General">
                  <c:v>0</c:v>
                </c:pt>
                <c:pt idx="1931" formatCode="General">
                  <c:v>0</c:v>
                </c:pt>
                <c:pt idx="1932" formatCode="General">
                  <c:v>0</c:v>
                </c:pt>
                <c:pt idx="1933" formatCode="General">
                  <c:v>0</c:v>
                </c:pt>
                <c:pt idx="1934" formatCode="General">
                  <c:v>0</c:v>
                </c:pt>
                <c:pt idx="1935" formatCode="General">
                  <c:v>0</c:v>
                </c:pt>
                <c:pt idx="1936" formatCode="General">
                  <c:v>0</c:v>
                </c:pt>
                <c:pt idx="1937" formatCode="General">
                  <c:v>0</c:v>
                </c:pt>
                <c:pt idx="1938" formatCode="General">
                  <c:v>0</c:v>
                </c:pt>
                <c:pt idx="1939" formatCode="General">
                  <c:v>0</c:v>
                </c:pt>
                <c:pt idx="1940" formatCode="General">
                  <c:v>0</c:v>
                </c:pt>
                <c:pt idx="1941" formatCode="General">
                  <c:v>0</c:v>
                </c:pt>
                <c:pt idx="1942" formatCode="General">
                  <c:v>0</c:v>
                </c:pt>
                <c:pt idx="1943" formatCode="General">
                  <c:v>0</c:v>
                </c:pt>
                <c:pt idx="1944" formatCode="General">
                  <c:v>0</c:v>
                </c:pt>
                <c:pt idx="1945" formatCode="General">
                  <c:v>0</c:v>
                </c:pt>
                <c:pt idx="1946" formatCode="General">
                  <c:v>0</c:v>
                </c:pt>
                <c:pt idx="1947" formatCode="General">
                  <c:v>0</c:v>
                </c:pt>
                <c:pt idx="1948" formatCode="General">
                  <c:v>0</c:v>
                </c:pt>
                <c:pt idx="1949" formatCode="General">
                  <c:v>0</c:v>
                </c:pt>
                <c:pt idx="1950" formatCode="General">
                  <c:v>0</c:v>
                </c:pt>
                <c:pt idx="1951" formatCode="General">
                  <c:v>0</c:v>
                </c:pt>
                <c:pt idx="1952" formatCode="General">
                  <c:v>0</c:v>
                </c:pt>
                <c:pt idx="1953" formatCode="General">
                  <c:v>0</c:v>
                </c:pt>
                <c:pt idx="1954" formatCode="General">
                  <c:v>0</c:v>
                </c:pt>
                <c:pt idx="1955" formatCode="General">
                  <c:v>0</c:v>
                </c:pt>
                <c:pt idx="1956" formatCode="General">
                  <c:v>0</c:v>
                </c:pt>
                <c:pt idx="1957" formatCode="General">
                  <c:v>0</c:v>
                </c:pt>
                <c:pt idx="1958" formatCode="General">
                  <c:v>0</c:v>
                </c:pt>
                <c:pt idx="1959" formatCode="General">
                  <c:v>0</c:v>
                </c:pt>
                <c:pt idx="1960" formatCode="General">
                  <c:v>0</c:v>
                </c:pt>
                <c:pt idx="1961" formatCode="General">
                  <c:v>0</c:v>
                </c:pt>
                <c:pt idx="1962" formatCode="General">
                  <c:v>0</c:v>
                </c:pt>
                <c:pt idx="1963" formatCode="General">
                  <c:v>0</c:v>
                </c:pt>
                <c:pt idx="1964" formatCode="General">
                  <c:v>0</c:v>
                </c:pt>
                <c:pt idx="1965" formatCode="General">
                  <c:v>0</c:v>
                </c:pt>
                <c:pt idx="1966" formatCode="General">
                  <c:v>0</c:v>
                </c:pt>
                <c:pt idx="1967" formatCode="General">
                  <c:v>0</c:v>
                </c:pt>
                <c:pt idx="1968" formatCode="General">
                  <c:v>0</c:v>
                </c:pt>
                <c:pt idx="1969" formatCode="General">
                  <c:v>0</c:v>
                </c:pt>
                <c:pt idx="1970" formatCode="General">
                  <c:v>0</c:v>
                </c:pt>
                <c:pt idx="1971" formatCode="General">
                  <c:v>0</c:v>
                </c:pt>
                <c:pt idx="1972" formatCode="General">
                  <c:v>0</c:v>
                </c:pt>
                <c:pt idx="1973" formatCode="General">
                  <c:v>0</c:v>
                </c:pt>
                <c:pt idx="1974" formatCode="General">
                  <c:v>0</c:v>
                </c:pt>
                <c:pt idx="1975" formatCode="General">
                  <c:v>0</c:v>
                </c:pt>
                <c:pt idx="1976" formatCode="General">
                  <c:v>0</c:v>
                </c:pt>
                <c:pt idx="1977" formatCode="General">
                  <c:v>0</c:v>
                </c:pt>
                <c:pt idx="1978" formatCode="General">
                  <c:v>0</c:v>
                </c:pt>
                <c:pt idx="1979" formatCode="General">
                  <c:v>0</c:v>
                </c:pt>
                <c:pt idx="1980" formatCode="General">
                  <c:v>0</c:v>
                </c:pt>
                <c:pt idx="1981" formatCode="General">
                  <c:v>0</c:v>
                </c:pt>
                <c:pt idx="1982" formatCode="General">
                  <c:v>0</c:v>
                </c:pt>
                <c:pt idx="1983" formatCode="General">
                  <c:v>0</c:v>
                </c:pt>
                <c:pt idx="1984" formatCode="General">
                  <c:v>0</c:v>
                </c:pt>
                <c:pt idx="1985" formatCode="General">
                  <c:v>0</c:v>
                </c:pt>
                <c:pt idx="1986" formatCode="General">
                  <c:v>0</c:v>
                </c:pt>
                <c:pt idx="1987" formatCode="General">
                  <c:v>0</c:v>
                </c:pt>
                <c:pt idx="1988" formatCode="General">
                  <c:v>0</c:v>
                </c:pt>
                <c:pt idx="1989" formatCode="General">
                  <c:v>0</c:v>
                </c:pt>
                <c:pt idx="1990" formatCode="General">
                  <c:v>0</c:v>
                </c:pt>
                <c:pt idx="1991" formatCode="General">
                  <c:v>0</c:v>
                </c:pt>
                <c:pt idx="1992" formatCode="General">
                  <c:v>0</c:v>
                </c:pt>
                <c:pt idx="1993" formatCode="General">
                  <c:v>0</c:v>
                </c:pt>
                <c:pt idx="1994" formatCode="General">
                  <c:v>0</c:v>
                </c:pt>
                <c:pt idx="1995" formatCode="General">
                  <c:v>0</c:v>
                </c:pt>
                <c:pt idx="1996" formatCode="General">
                  <c:v>0</c:v>
                </c:pt>
                <c:pt idx="1997" formatCode="General">
                  <c:v>0</c:v>
                </c:pt>
                <c:pt idx="1998" formatCode="General">
                  <c:v>0</c:v>
                </c:pt>
                <c:pt idx="1999" formatCode="General">
                  <c:v>0</c:v>
                </c:pt>
                <c:pt idx="2000" formatCode="General">
                  <c:v>0</c:v>
                </c:pt>
                <c:pt idx="2001" formatCode="General">
                  <c:v>0</c:v>
                </c:pt>
                <c:pt idx="2002" formatCode="General">
                  <c:v>0</c:v>
                </c:pt>
                <c:pt idx="2003" formatCode="General">
                  <c:v>0</c:v>
                </c:pt>
                <c:pt idx="2004" formatCode="General">
                  <c:v>0</c:v>
                </c:pt>
                <c:pt idx="2005" formatCode="General">
                  <c:v>0</c:v>
                </c:pt>
                <c:pt idx="2006" formatCode="General">
                  <c:v>0</c:v>
                </c:pt>
                <c:pt idx="2007" formatCode="General">
                  <c:v>0</c:v>
                </c:pt>
                <c:pt idx="2008" formatCode="General">
                  <c:v>0</c:v>
                </c:pt>
                <c:pt idx="2009" formatCode="General">
                  <c:v>0</c:v>
                </c:pt>
                <c:pt idx="2010" formatCode="General">
                  <c:v>0</c:v>
                </c:pt>
                <c:pt idx="2011" formatCode="General">
                  <c:v>0</c:v>
                </c:pt>
                <c:pt idx="2012" formatCode="General">
                  <c:v>0</c:v>
                </c:pt>
                <c:pt idx="2013" formatCode="General">
                  <c:v>0</c:v>
                </c:pt>
                <c:pt idx="2014" formatCode="General">
                  <c:v>0</c:v>
                </c:pt>
                <c:pt idx="2015" formatCode="General">
                  <c:v>0</c:v>
                </c:pt>
                <c:pt idx="2016" formatCode="General">
                  <c:v>0</c:v>
                </c:pt>
                <c:pt idx="2017" formatCode="General">
                  <c:v>0</c:v>
                </c:pt>
                <c:pt idx="2018" formatCode="General">
                  <c:v>0</c:v>
                </c:pt>
                <c:pt idx="2019" formatCode="General">
                  <c:v>0</c:v>
                </c:pt>
                <c:pt idx="2020" formatCode="General">
                  <c:v>0</c:v>
                </c:pt>
                <c:pt idx="2021" formatCode="General">
                  <c:v>0</c:v>
                </c:pt>
                <c:pt idx="2022" formatCode="General">
                  <c:v>0</c:v>
                </c:pt>
                <c:pt idx="2023" formatCode="General">
                  <c:v>0</c:v>
                </c:pt>
                <c:pt idx="2024" formatCode="General">
                  <c:v>0</c:v>
                </c:pt>
                <c:pt idx="2025" formatCode="General">
                  <c:v>0</c:v>
                </c:pt>
                <c:pt idx="2026" formatCode="General">
                  <c:v>0</c:v>
                </c:pt>
                <c:pt idx="2027" formatCode="General">
                  <c:v>0</c:v>
                </c:pt>
                <c:pt idx="2028" formatCode="General">
                  <c:v>0</c:v>
                </c:pt>
                <c:pt idx="2029" formatCode="General">
                  <c:v>0</c:v>
                </c:pt>
                <c:pt idx="2030" formatCode="General">
                  <c:v>0</c:v>
                </c:pt>
                <c:pt idx="2031" formatCode="General">
                  <c:v>0</c:v>
                </c:pt>
                <c:pt idx="2032" formatCode="General">
                  <c:v>0</c:v>
                </c:pt>
                <c:pt idx="2033" formatCode="General">
                  <c:v>0</c:v>
                </c:pt>
                <c:pt idx="2034" formatCode="General">
                  <c:v>0</c:v>
                </c:pt>
                <c:pt idx="2035" formatCode="General">
                  <c:v>0</c:v>
                </c:pt>
                <c:pt idx="2036" formatCode="General">
                  <c:v>0</c:v>
                </c:pt>
                <c:pt idx="2037" formatCode="General">
                  <c:v>0</c:v>
                </c:pt>
                <c:pt idx="2038" formatCode="General">
                  <c:v>0</c:v>
                </c:pt>
                <c:pt idx="2039" formatCode="General">
                  <c:v>0</c:v>
                </c:pt>
                <c:pt idx="2040" formatCode="General">
                  <c:v>0</c:v>
                </c:pt>
                <c:pt idx="2041" formatCode="General">
                  <c:v>0</c:v>
                </c:pt>
                <c:pt idx="2042" formatCode="General">
                  <c:v>0</c:v>
                </c:pt>
                <c:pt idx="2043" formatCode="General">
                  <c:v>0</c:v>
                </c:pt>
                <c:pt idx="2044" formatCode="General">
                  <c:v>0</c:v>
                </c:pt>
                <c:pt idx="2045" formatCode="General">
                  <c:v>0</c:v>
                </c:pt>
                <c:pt idx="2046" formatCode="General">
                  <c:v>0</c:v>
                </c:pt>
                <c:pt idx="2047" formatCode="General">
                  <c:v>0</c:v>
                </c:pt>
                <c:pt idx="2048" formatCode="General">
                  <c:v>0</c:v>
                </c:pt>
                <c:pt idx="2049" formatCode="General">
                  <c:v>0</c:v>
                </c:pt>
                <c:pt idx="2050" formatCode="General">
                  <c:v>0</c:v>
                </c:pt>
                <c:pt idx="2051" formatCode="General">
                  <c:v>0</c:v>
                </c:pt>
                <c:pt idx="2052" formatCode="General">
                  <c:v>0</c:v>
                </c:pt>
                <c:pt idx="2053" formatCode="General">
                  <c:v>0</c:v>
                </c:pt>
                <c:pt idx="2054" formatCode="General">
                  <c:v>0</c:v>
                </c:pt>
                <c:pt idx="2055" formatCode="General">
                  <c:v>0</c:v>
                </c:pt>
                <c:pt idx="2056" formatCode="General">
                  <c:v>0</c:v>
                </c:pt>
                <c:pt idx="2057" formatCode="General">
                  <c:v>0</c:v>
                </c:pt>
                <c:pt idx="2058" formatCode="General">
                  <c:v>0</c:v>
                </c:pt>
                <c:pt idx="2059" formatCode="General">
                  <c:v>0</c:v>
                </c:pt>
                <c:pt idx="2060" formatCode="General">
                  <c:v>0</c:v>
                </c:pt>
                <c:pt idx="2061" formatCode="General">
                  <c:v>0</c:v>
                </c:pt>
                <c:pt idx="2062" formatCode="General">
                  <c:v>0</c:v>
                </c:pt>
                <c:pt idx="2063" formatCode="General">
                  <c:v>0</c:v>
                </c:pt>
                <c:pt idx="2064" formatCode="General">
                  <c:v>0</c:v>
                </c:pt>
                <c:pt idx="2065" formatCode="General">
                  <c:v>0</c:v>
                </c:pt>
                <c:pt idx="2066" formatCode="General">
                  <c:v>0</c:v>
                </c:pt>
                <c:pt idx="2067" formatCode="General">
                  <c:v>0</c:v>
                </c:pt>
                <c:pt idx="2068" formatCode="General">
                  <c:v>0</c:v>
                </c:pt>
                <c:pt idx="2069" formatCode="General">
                  <c:v>0</c:v>
                </c:pt>
                <c:pt idx="2070" formatCode="General">
                  <c:v>0</c:v>
                </c:pt>
                <c:pt idx="2071" formatCode="General">
                  <c:v>0</c:v>
                </c:pt>
                <c:pt idx="2072" formatCode="General">
                  <c:v>0</c:v>
                </c:pt>
                <c:pt idx="2073" formatCode="General">
                  <c:v>0</c:v>
                </c:pt>
                <c:pt idx="2074" formatCode="General">
                  <c:v>0</c:v>
                </c:pt>
                <c:pt idx="2075" formatCode="General">
                  <c:v>0</c:v>
                </c:pt>
                <c:pt idx="2076" formatCode="General">
                  <c:v>0</c:v>
                </c:pt>
                <c:pt idx="2077" formatCode="General">
                  <c:v>0</c:v>
                </c:pt>
                <c:pt idx="2078" formatCode="General">
                  <c:v>0</c:v>
                </c:pt>
                <c:pt idx="2079" formatCode="General">
                  <c:v>0</c:v>
                </c:pt>
                <c:pt idx="2080" formatCode="General">
                  <c:v>0</c:v>
                </c:pt>
                <c:pt idx="2081" formatCode="General">
                  <c:v>0</c:v>
                </c:pt>
                <c:pt idx="2082" formatCode="General">
                  <c:v>0</c:v>
                </c:pt>
                <c:pt idx="2083" formatCode="General">
                  <c:v>0</c:v>
                </c:pt>
                <c:pt idx="2084" formatCode="General">
                  <c:v>0</c:v>
                </c:pt>
                <c:pt idx="2085" formatCode="General">
                  <c:v>0</c:v>
                </c:pt>
                <c:pt idx="2086" formatCode="General">
                  <c:v>0</c:v>
                </c:pt>
                <c:pt idx="2087" formatCode="General">
                  <c:v>0</c:v>
                </c:pt>
                <c:pt idx="2088" formatCode="General">
                  <c:v>0</c:v>
                </c:pt>
                <c:pt idx="2089" formatCode="General">
                  <c:v>0</c:v>
                </c:pt>
                <c:pt idx="2090" formatCode="General">
                  <c:v>0</c:v>
                </c:pt>
                <c:pt idx="2091" formatCode="General">
                  <c:v>0</c:v>
                </c:pt>
                <c:pt idx="2092" formatCode="General">
                  <c:v>0</c:v>
                </c:pt>
                <c:pt idx="2093" formatCode="General">
                  <c:v>0</c:v>
                </c:pt>
                <c:pt idx="2094" formatCode="General">
                  <c:v>0</c:v>
                </c:pt>
                <c:pt idx="2095" formatCode="General">
                  <c:v>0</c:v>
                </c:pt>
                <c:pt idx="2096" formatCode="General">
                  <c:v>0</c:v>
                </c:pt>
                <c:pt idx="2097" formatCode="General">
                  <c:v>0</c:v>
                </c:pt>
                <c:pt idx="2098" formatCode="General">
                  <c:v>0</c:v>
                </c:pt>
                <c:pt idx="2099" formatCode="General">
                  <c:v>0</c:v>
                </c:pt>
                <c:pt idx="2100" formatCode="General">
                  <c:v>0</c:v>
                </c:pt>
                <c:pt idx="2101" formatCode="General">
                  <c:v>0</c:v>
                </c:pt>
                <c:pt idx="2102" formatCode="General">
                  <c:v>0</c:v>
                </c:pt>
                <c:pt idx="2103" formatCode="General">
                  <c:v>0</c:v>
                </c:pt>
                <c:pt idx="2104" formatCode="General">
                  <c:v>0</c:v>
                </c:pt>
                <c:pt idx="2105" formatCode="General">
                  <c:v>0</c:v>
                </c:pt>
                <c:pt idx="2106" formatCode="General">
                  <c:v>0</c:v>
                </c:pt>
                <c:pt idx="2107" formatCode="General">
                  <c:v>0</c:v>
                </c:pt>
                <c:pt idx="2108" formatCode="General">
                  <c:v>0</c:v>
                </c:pt>
                <c:pt idx="2109" formatCode="General">
                  <c:v>0</c:v>
                </c:pt>
                <c:pt idx="2110" formatCode="General">
                  <c:v>0</c:v>
                </c:pt>
                <c:pt idx="2111" formatCode="General">
                  <c:v>0</c:v>
                </c:pt>
                <c:pt idx="2112" formatCode="General">
                  <c:v>0</c:v>
                </c:pt>
                <c:pt idx="2113" formatCode="General">
                  <c:v>0</c:v>
                </c:pt>
                <c:pt idx="2114" formatCode="General">
                  <c:v>0</c:v>
                </c:pt>
                <c:pt idx="2115" formatCode="General">
                  <c:v>0</c:v>
                </c:pt>
                <c:pt idx="2116" formatCode="General">
                  <c:v>0</c:v>
                </c:pt>
                <c:pt idx="2117" formatCode="General">
                  <c:v>0</c:v>
                </c:pt>
                <c:pt idx="2118" formatCode="General">
                  <c:v>0</c:v>
                </c:pt>
                <c:pt idx="2119" formatCode="General">
                  <c:v>0</c:v>
                </c:pt>
                <c:pt idx="2120" formatCode="General">
                  <c:v>0</c:v>
                </c:pt>
                <c:pt idx="2121" formatCode="General">
                  <c:v>0</c:v>
                </c:pt>
                <c:pt idx="2122" formatCode="General">
                  <c:v>0</c:v>
                </c:pt>
                <c:pt idx="2123" formatCode="General">
                  <c:v>0</c:v>
                </c:pt>
                <c:pt idx="2124" formatCode="General">
                  <c:v>0</c:v>
                </c:pt>
                <c:pt idx="2125" formatCode="General">
                  <c:v>0</c:v>
                </c:pt>
                <c:pt idx="2126" formatCode="General">
                  <c:v>0</c:v>
                </c:pt>
                <c:pt idx="2127" formatCode="General">
                  <c:v>0</c:v>
                </c:pt>
                <c:pt idx="2128" formatCode="General">
                  <c:v>0</c:v>
                </c:pt>
                <c:pt idx="2129" formatCode="General">
                  <c:v>0</c:v>
                </c:pt>
                <c:pt idx="2130" formatCode="General">
                  <c:v>0</c:v>
                </c:pt>
                <c:pt idx="2131" formatCode="General">
                  <c:v>0</c:v>
                </c:pt>
                <c:pt idx="2132" formatCode="General">
                  <c:v>0</c:v>
                </c:pt>
                <c:pt idx="2133" formatCode="General">
                  <c:v>0</c:v>
                </c:pt>
                <c:pt idx="2134" formatCode="General">
                  <c:v>0</c:v>
                </c:pt>
                <c:pt idx="2135" formatCode="General">
                  <c:v>0</c:v>
                </c:pt>
                <c:pt idx="2136" formatCode="General">
                  <c:v>0</c:v>
                </c:pt>
                <c:pt idx="2137" formatCode="General">
                  <c:v>0</c:v>
                </c:pt>
                <c:pt idx="2138" formatCode="General">
                  <c:v>0</c:v>
                </c:pt>
                <c:pt idx="2139" formatCode="General">
                  <c:v>0</c:v>
                </c:pt>
                <c:pt idx="2140" formatCode="General">
                  <c:v>0</c:v>
                </c:pt>
                <c:pt idx="2141" formatCode="General">
                  <c:v>0</c:v>
                </c:pt>
                <c:pt idx="2142" formatCode="General">
                  <c:v>0</c:v>
                </c:pt>
                <c:pt idx="2143" formatCode="General">
                  <c:v>0</c:v>
                </c:pt>
                <c:pt idx="2144" formatCode="General">
                  <c:v>0</c:v>
                </c:pt>
                <c:pt idx="2145" formatCode="General">
                  <c:v>0</c:v>
                </c:pt>
                <c:pt idx="2146" formatCode="General">
                  <c:v>0</c:v>
                </c:pt>
                <c:pt idx="2147" formatCode="General">
                  <c:v>0</c:v>
                </c:pt>
                <c:pt idx="2148" formatCode="General">
                  <c:v>0</c:v>
                </c:pt>
                <c:pt idx="2149" formatCode="General">
                  <c:v>0</c:v>
                </c:pt>
              </c:numCache>
              <c:extLst/>
            </c:numRef>
          </c:val>
          <c:smooth val="0"/>
        </c:ser>
        <c:ser>
          <c:idx val="2"/>
          <c:order val="1"/>
          <c:tx>
            <c:strRef>
              <c:f>'Level 3'!$C$1</c:f>
              <c:strCache>
                <c:ptCount val="1"/>
                <c:pt idx="0">
                  <c:v>RIT</c:v>
                </c:pt>
              </c:strCache>
            </c:strRef>
          </c:tx>
          <c:spPr>
            <a:ln w="1905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'Level 3'!$A:$A</c:f>
              <c:strCache>
                <c:ptCount val="2151"/>
                <c:pt idx="0">
                  <c:v>350	</c:v>
                </c:pt>
                <c:pt idx="1">
                  <c:v>351	</c:v>
                </c:pt>
                <c:pt idx="2">
                  <c:v>352	</c:v>
                </c:pt>
                <c:pt idx="3">
                  <c:v>353	</c:v>
                </c:pt>
                <c:pt idx="4">
                  <c:v>354	</c:v>
                </c:pt>
                <c:pt idx="5">
                  <c:v>355	</c:v>
                </c:pt>
                <c:pt idx="6">
                  <c:v>356	</c:v>
                </c:pt>
                <c:pt idx="7">
                  <c:v>357	</c:v>
                </c:pt>
                <c:pt idx="8">
                  <c:v>358	</c:v>
                </c:pt>
                <c:pt idx="9">
                  <c:v>359	</c:v>
                </c:pt>
                <c:pt idx="10">
                  <c:v>360	</c:v>
                </c:pt>
                <c:pt idx="11">
                  <c:v>361	</c:v>
                </c:pt>
                <c:pt idx="12">
                  <c:v>362	</c:v>
                </c:pt>
                <c:pt idx="13">
                  <c:v>363	</c:v>
                </c:pt>
                <c:pt idx="14">
                  <c:v>364	</c:v>
                </c:pt>
                <c:pt idx="15">
                  <c:v>365	</c:v>
                </c:pt>
                <c:pt idx="16">
                  <c:v>366	</c:v>
                </c:pt>
                <c:pt idx="17">
                  <c:v>367	</c:v>
                </c:pt>
                <c:pt idx="18">
                  <c:v>368	</c:v>
                </c:pt>
                <c:pt idx="19">
                  <c:v>369	</c:v>
                </c:pt>
                <c:pt idx="20">
                  <c:v>370	</c:v>
                </c:pt>
                <c:pt idx="21">
                  <c:v>371	</c:v>
                </c:pt>
                <c:pt idx="22">
                  <c:v>372	</c:v>
                </c:pt>
                <c:pt idx="23">
                  <c:v>373	</c:v>
                </c:pt>
                <c:pt idx="24">
                  <c:v>374	</c:v>
                </c:pt>
                <c:pt idx="25">
                  <c:v>375	</c:v>
                </c:pt>
                <c:pt idx="26">
                  <c:v>376	</c:v>
                </c:pt>
                <c:pt idx="27">
                  <c:v>377	</c:v>
                </c:pt>
                <c:pt idx="28">
                  <c:v>378	</c:v>
                </c:pt>
                <c:pt idx="29">
                  <c:v>379	</c:v>
                </c:pt>
                <c:pt idx="30">
                  <c:v>380	</c:v>
                </c:pt>
                <c:pt idx="31">
                  <c:v>381	</c:v>
                </c:pt>
                <c:pt idx="32">
                  <c:v>382	</c:v>
                </c:pt>
                <c:pt idx="33">
                  <c:v>383	</c:v>
                </c:pt>
                <c:pt idx="34">
                  <c:v>384	</c:v>
                </c:pt>
                <c:pt idx="35">
                  <c:v>385	</c:v>
                </c:pt>
                <c:pt idx="36">
                  <c:v>386	</c:v>
                </c:pt>
                <c:pt idx="37">
                  <c:v>387	</c:v>
                </c:pt>
                <c:pt idx="38">
                  <c:v>388	</c:v>
                </c:pt>
                <c:pt idx="39">
                  <c:v>389	</c:v>
                </c:pt>
                <c:pt idx="40">
                  <c:v>390	</c:v>
                </c:pt>
                <c:pt idx="41">
                  <c:v>391	</c:v>
                </c:pt>
                <c:pt idx="42">
                  <c:v>392	</c:v>
                </c:pt>
                <c:pt idx="43">
                  <c:v>393	</c:v>
                </c:pt>
                <c:pt idx="44">
                  <c:v>394	</c:v>
                </c:pt>
                <c:pt idx="45">
                  <c:v>395	</c:v>
                </c:pt>
                <c:pt idx="46">
                  <c:v>396	</c:v>
                </c:pt>
                <c:pt idx="47">
                  <c:v>397	</c:v>
                </c:pt>
                <c:pt idx="48">
                  <c:v>398	</c:v>
                </c:pt>
                <c:pt idx="49">
                  <c:v>399	</c:v>
                </c:pt>
                <c:pt idx="50">
                  <c:v>400	</c:v>
                </c:pt>
                <c:pt idx="51">
                  <c:v>401	</c:v>
                </c:pt>
                <c:pt idx="52">
                  <c:v>402	</c:v>
                </c:pt>
                <c:pt idx="53">
                  <c:v>403	</c:v>
                </c:pt>
                <c:pt idx="54">
                  <c:v>404	</c:v>
                </c:pt>
                <c:pt idx="55">
                  <c:v>405	</c:v>
                </c:pt>
                <c:pt idx="56">
                  <c:v>406	</c:v>
                </c:pt>
                <c:pt idx="57">
                  <c:v>407	</c:v>
                </c:pt>
                <c:pt idx="58">
                  <c:v>408	</c:v>
                </c:pt>
                <c:pt idx="59">
                  <c:v>409	</c:v>
                </c:pt>
                <c:pt idx="60">
                  <c:v>410	</c:v>
                </c:pt>
                <c:pt idx="61">
                  <c:v>411	</c:v>
                </c:pt>
                <c:pt idx="62">
                  <c:v>412	</c:v>
                </c:pt>
                <c:pt idx="63">
                  <c:v>413	</c:v>
                </c:pt>
                <c:pt idx="64">
                  <c:v>414	</c:v>
                </c:pt>
                <c:pt idx="65">
                  <c:v>415	</c:v>
                </c:pt>
                <c:pt idx="66">
                  <c:v>416	</c:v>
                </c:pt>
                <c:pt idx="67">
                  <c:v>417	</c:v>
                </c:pt>
                <c:pt idx="68">
                  <c:v>418	</c:v>
                </c:pt>
                <c:pt idx="69">
                  <c:v>419	</c:v>
                </c:pt>
                <c:pt idx="70">
                  <c:v>420	</c:v>
                </c:pt>
                <c:pt idx="71">
                  <c:v>421	</c:v>
                </c:pt>
                <c:pt idx="72">
                  <c:v>422	</c:v>
                </c:pt>
                <c:pt idx="73">
                  <c:v>423	</c:v>
                </c:pt>
                <c:pt idx="74">
                  <c:v>424	</c:v>
                </c:pt>
                <c:pt idx="75">
                  <c:v>425	</c:v>
                </c:pt>
                <c:pt idx="76">
                  <c:v>426	</c:v>
                </c:pt>
                <c:pt idx="77">
                  <c:v>427	</c:v>
                </c:pt>
                <c:pt idx="78">
                  <c:v>428	</c:v>
                </c:pt>
                <c:pt idx="79">
                  <c:v>429	</c:v>
                </c:pt>
                <c:pt idx="80">
                  <c:v>430	</c:v>
                </c:pt>
                <c:pt idx="81">
                  <c:v>431	</c:v>
                </c:pt>
                <c:pt idx="82">
                  <c:v>432	</c:v>
                </c:pt>
                <c:pt idx="83">
                  <c:v>433	</c:v>
                </c:pt>
                <c:pt idx="84">
                  <c:v>434	</c:v>
                </c:pt>
                <c:pt idx="85">
                  <c:v>435	</c:v>
                </c:pt>
                <c:pt idx="86">
                  <c:v>436	</c:v>
                </c:pt>
                <c:pt idx="87">
                  <c:v>437	</c:v>
                </c:pt>
                <c:pt idx="88">
                  <c:v>438	</c:v>
                </c:pt>
                <c:pt idx="89">
                  <c:v>439	</c:v>
                </c:pt>
                <c:pt idx="90">
                  <c:v>440	</c:v>
                </c:pt>
                <c:pt idx="91">
                  <c:v>441	</c:v>
                </c:pt>
                <c:pt idx="92">
                  <c:v>442	</c:v>
                </c:pt>
                <c:pt idx="93">
                  <c:v>443	</c:v>
                </c:pt>
                <c:pt idx="94">
                  <c:v>444	</c:v>
                </c:pt>
                <c:pt idx="95">
                  <c:v>445	</c:v>
                </c:pt>
                <c:pt idx="96">
                  <c:v>446	</c:v>
                </c:pt>
                <c:pt idx="97">
                  <c:v>447	</c:v>
                </c:pt>
                <c:pt idx="98">
                  <c:v>448	</c:v>
                </c:pt>
                <c:pt idx="99">
                  <c:v>449	</c:v>
                </c:pt>
                <c:pt idx="100">
                  <c:v>450	</c:v>
                </c:pt>
                <c:pt idx="101">
                  <c:v>451	</c:v>
                </c:pt>
                <c:pt idx="102">
                  <c:v>452	</c:v>
                </c:pt>
                <c:pt idx="103">
                  <c:v>453	</c:v>
                </c:pt>
                <c:pt idx="104">
                  <c:v>454	</c:v>
                </c:pt>
                <c:pt idx="105">
                  <c:v>455	</c:v>
                </c:pt>
                <c:pt idx="106">
                  <c:v>456	</c:v>
                </c:pt>
                <c:pt idx="107">
                  <c:v>457	</c:v>
                </c:pt>
                <c:pt idx="108">
                  <c:v>458	</c:v>
                </c:pt>
                <c:pt idx="109">
                  <c:v>459	</c:v>
                </c:pt>
                <c:pt idx="110">
                  <c:v>460	</c:v>
                </c:pt>
                <c:pt idx="111">
                  <c:v>461	</c:v>
                </c:pt>
                <c:pt idx="112">
                  <c:v>462	</c:v>
                </c:pt>
                <c:pt idx="113">
                  <c:v>463	</c:v>
                </c:pt>
                <c:pt idx="114">
                  <c:v>464	</c:v>
                </c:pt>
                <c:pt idx="115">
                  <c:v>465	</c:v>
                </c:pt>
                <c:pt idx="116">
                  <c:v>466	</c:v>
                </c:pt>
                <c:pt idx="117">
                  <c:v>467	</c:v>
                </c:pt>
                <c:pt idx="118">
                  <c:v>468	</c:v>
                </c:pt>
                <c:pt idx="119">
                  <c:v>469	</c:v>
                </c:pt>
                <c:pt idx="120">
                  <c:v>470	</c:v>
                </c:pt>
                <c:pt idx="121">
                  <c:v>471	</c:v>
                </c:pt>
                <c:pt idx="122">
                  <c:v>472	</c:v>
                </c:pt>
                <c:pt idx="123">
                  <c:v>473	</c:v>
                </c:pt>
                <c:pt idx="124">
                  <c:v>474	</c:v>
                </c:pt>
                <c:pt idx="125">
                  <c:v>475	</c:v>
                </c:pt>
                <c:pt idx="126">
                  <c:v>476	</c:v>
                </c:pt>
                <c:pt idx="127">
                  <c:v>477	</c:v>
                </c:pt>
                <c:pt idx="128">
                  <c:v>478	</c:v>
                </c:pt>
                <c:pt idx="129">
                  <c:v>479	</c:v>
                </c:pt>
                <c:pt idx="130">
                  <c:v>480	</c:v>
                </c:pt>
                <c:pt idx="131">
                  <c:v>481	</c:v>
                </c:pt>
                <c:pt idx="132">
                  <c:v>482	</c:v>
                </c:pt>
                <c:pt idx="133">
                  <c:v>483	</c:v>
                </c:pt>
                <c:pt idx="134">
                  <c:v>484	</c:v>
                </c:pt>
                <c:pt idx="135">
                  <c:v>485	</c:v>
                </c:pt>
                <c:pt idx="136">
                  <c:v>486	</c:v>
                </c:pt>
                <c:pt idx="137">
                  <c:v>487	</c:v>
                </c:pt>
                <c:pt idx="138">
                  <c:v>488	</c:v>
                </c:pt>
                <c:pt idx="139">
                  <c:v>489	</c:v>
                </c:pt>
                <c:pt idx="140">
                  <c:v>490	</c:v>
                </c:pt>
                <c:pt idx="141">
                  <c:v>491	</c:v>
                </c:pt>
                <c:pt idx="142">
                  <c:v>492	</c:v>
                </c:pt>
                <c:pt idx="143">
                  <c:v>493	</c:v>
                </c:pt>
                <c:pt idx="144">
                  <c:v>494	</c:v>
                </c:pt>
                <c:pt idx="145">
                  <c:v>495	</c:v>
                </c:pt>
                <c:pt idx="146">
                  <c:v>496	</c:v>
                </c:pt>
                <c:pt idx="147">
                  <c:v>497	</c:v>
                </c:pt>
                <c:pt idx="148">
                  <c:v>498	</c:v>
                </c:pt>
                <c:pt idx="149">
                  <c:v>499	</c:v>
                </c:pt>
                <c:pt idx="150">
                  <c:v>500	</c:v>
                </c:pt>
                <c:pt idx="151">
                  <c:v>501	</c:v>
                </c:pt>
                <c:pt idx="152">
                  <c:v>502	</c:v>
                </c:pt>
                <c:pt idx="153">
                  <c:v>503	</c:v>
                </c:pt>
                <c:pt idx="154">
                  <c:v>504	</c:v>
                </c:pt>
                <c:pt idx="155">
                  <c:v>505	</c:v>
                </c:pt>
                <c:pt idx="156">
                  <c:v>506	</c:v>
                </c:pt>
                <c:pt idx="157">
                  <c:v>507	</c:v>
                </c:pt>
                <c:pt idx="158">
                  <c:v>508	</c:v>
                </c:pt>
                <c:pt idx="159">
                  <c:v>509	</c:v>
                </c:pt>
                <c:pt idx="160">
                  <c:v>510	</c:v>
                </c:pt>
                <c:pt idx="161">
                  <c:v>511	</c:v>
                </c:pt>
                <c:pt idx="162">
                  <c:v>512	</c:v>
                </c:pt>
                <c:pt idx="163">
                  <c:v>513	</c:v>
                </c:pt>
                <c:pt idx="164">
                  <c:v>514	</c:v>
                </c:pt>
                <c:pt idx="165">
                  <c:v>515	</c:v>
                </c:pt>
                <c:pt idx="166">
                  <c:v>516	</c:v>
                </c:pt>
                <c:pt idx="167">
                  <c:v>517	</c:v>
                </c:pt>
                <c:pt idx="168">
                  <c:v>518	</c:v>
                </c:pt>
                <c:pt idx="169">
                  <c:v>519	</c:v>
                </c:pt>
                <c:pt idx="170">
                  <c:v>520	</c:v>
                </c:pt>
                <c:pt idx="171">
                  <c:v>521	</c:v>
                </c:pt>
                <c:pt idx="172">
                  <c:v>522	</c:v>
                </c:pt>
                <c:pt idx="173">
                  <c:v>523	</c:v>
                </c:pt>
                <c:pt idx="174">
                  <c:v>524	</c:v>
                </c:pt>
                <c:pt idx="175">
                  <c:v>525	</c:v>
                </c:pt>
                <c:pt idx="176">
                  <c:v>526	</c:v>
                </c:pt>
                <c:pt idx="177">
                  <c:v>527	</c:v>
                </c:pt>
                <c:pt idx="178">
                  <c:v>528	</c:v>
                </c:pt>
                <c:pt idx="179">
                  <c:v>529	</c:v>
                </c:pt>
                <c:pt idx="180">
                  <c:v>530	</c:v>
                </c:pt>
                <c:pt idx="181">
                  <c:v>531	</c:v>
                </c:pt>
                <c:pt idx="182">
                  <c:v>532	</c:v>
                </c:pt>
                <c:pt idx="183">
                  <c:v>533	</c:v>
                </c:pt>
                <c:pt idx="184">
                  <c:v>534	</c:v>
                </c:pt>
                <c:pt idx="185">
                  <c:v>535	</c:v>
                </c:pt>
                <c:pt idx="186">
                  <c:v>536	</c:v>
                </c:pt>
                <c:pt idx="187">
                  <c:v>537	</c:v>
                </c:pt>
                <c:pt idx="188">
                  <c:v>538	</c:v>
                </c:pt>
                <c:pt idx="189">
                  <c:v>539	</c:v>
                </c:pt>
                <c:pt idx="190">
                  <c:v>540	</c:v>
                </c:pt>
                <c:pt idx="191">
                  <c:v>541	</c:v>
                </c:pt>
                <c:pt idx="192">
                  <c:v>542	</c:v>
                </c:pt>
                <c:pt idx="193">
                  <c:v>543	</c:v>
                </c:pt>
                <c:pt idx="194">
                  <c:v>544	</c:v>
                </c:pt>
                <c:pt idx="195">
                  <c:v>545	</c:v>
                </c:pt>
                <c:pt idx="196">
                  <c:v>546	</c:v>
                </c:pt>
                <c:pt idx="197">
                  <c:v>547	</c:v>
                </c:pt>
                <c:pt idx="198">
                  <c:v>548	</c:v>
                </c:pt>
                <c:pt idx="199">
                  <c:v>549	</c:v>
                </c:pt>
                <c:pt idx="200">
                  <c:v>550	</c:v>
                </c:pt>
                <c:pt idx="201">
                  <c:v>551	</c:v>
                </c:pt>
                <c:pt idx="202">
                  <c:v>552	</c:v>
                </c:pt>
                <c:pt idx="203">
                  <c:v>553	</c:v>
                </c:pt>
                <c:pt idx="204">
                  <c:v>554	</c:v>
                </c:pt>
                <c:pt idx="205">
                  <c:v>555	</c:v>
                </c:pt>
                <c:pt idx="206">
                  <c:v>556	</c:v>
                </c:pt>
                <c:pt idx="207">
                  <c:v>557	</c:v>
                </c:pt>
                <c:pt idx="208">
                  <c:v>558	</c:v>
                </c:pt>
                <c:pt idx="209">
                  <c:v>559	</c:v>
                </c:pt>
                <c:pt idx="210">
                  <c:v>560	</c:v>
                </c:pt>
                <c:pt idx="211">
                  <c:v>561	</c:v>
                </c:pt>
                <c:pt idx="212">
                  <c:v>562	</c:v>
                </c:pt>
                <c:pt idx="213">
                  <c:v>563	</c:v>
                </c:pt>
                <c:pt idx="214">
                  <c:v>564	</c:v>
                </c:pt>
                <c:pt idx="215">
                  <c:v>565	</c:v>
                </c:pt>
                <c:pt idx="216">
                  <c:v>566	</c:v>
                </c:pt>
                <c:pt idx="217">
                  <c:v>567	</c:v>
                </c:pt>
                <c:pt idx="218">
                  <c:v>568	</c:v>
                </c:pt>
                <c:pt idx="219">
                  <c:v>569	</c:v>
                </c:pt>
                <c:pt idx="220">
                  <c:v>570	</c:v>
                </c:pt>
                <c:pt idx="221">
                  <c:v>571	</c:v>
                </c:pt>
                <c:pt idx="222">
                  <c:v>572	</c:v>
                </c:pt>
                <c:pt idx="223">
                  <c:v>573	</c:v>
                </c:pt>
                <c:pt idx="224">
                  <c:v>574	</c:v>
                </c:pt>
                <c:pt idx="225">
                  <c:v>575	</c:v>
                </c:pt>
                <c:pt idx="226">
                  <c:v>576	</c:v>
                </c:pt>
                <c:pt idx="227">
                  <c:v>577	</c:v>
                </c:pt>
                <c:pt idx="228">
                  <c:v>578	</c:v>
                </c:pt>
                <c:pt idx="229">
                  <c:v>579	</c:v>
                </c:pt>
                <c:pt idx="230">
                  <c:v>580	</c:v>
                </c:pt>
                <c:pt idx="231">
                  <c:v>581	</c:v>
                </c:pt>
                <c:pt idx="232">
                  <c:v>582	</c:v>
                </c:pt>
                <c:pt idx="233">
                  <c:v>583	</c:v>
                </c:pt>
                <c:pt idx="234">
                  <c:v>584	</c:v>
                </c:pt>
                <c:pt idx="235">
                  <c:v>585	</c:v>
                </c:pt>
                <c:pt idx="236">
                  <c:v>586	</c:v>
                </c:pt>
                <c:pt idx="237">
                  <c:v>587	</c:v>
                </c:pt>
                <c:pt idx="238">
                  <c:v>588	</c:v>
                </c:pt>
                <c:pt idx="239">
                  <c:v>589	</c:v>
                </c:pt>
                <c:pt idx="240">
                  <c:v>590	</c:v>
                </c:pt>
                <c:pt idx="241">
                  <c:v>591	</c:v>
                </c:pt>
                <c:pt idx="242">
                  <c:v>592	</c:v>
                </c:pt>
                <c:pt idx="243">
                  <c:v>593	</c:v>
                </c:pt>
                <c:pt idx="244">
                  <c:v>594	</c:v>
                </c:pt>
                <c:pt idx="245">
                  <c:v>595	</c:v>
                </c:pt>
                <c:pt idx="246">
                  <c:v>596	</c:v>
                </c:pt>
                <c:pt idx="247">
                  <c:v>597	</c:v>
                </c:pt>
                <c:pt idx="248">
                  <c:v>598	</c:v>
                </c:pt>
                <c:pt idx="249">
                  <c:v>599	</c:v>
                </c:pt>
                <c:pt idx="250">
                  <c:v>600	</c:v>
                </c:pt>
                <c:pt idx="251">
                  <c:v>601	</c:v>
                </c:pt>
                <c:pt idx="252">
                  <c:v>602	</c:v>
                </c:pt>
                <c:pt idx="253">
                  <c:v>603	</c:v>
                </c:pt>
                <c:pt idx="254">
                  <c:v>604	</c:v>
                </c:pt>
                <c:pt idx="255">
                  <c:v>605	</c:v>
                </c:pt>
                <c:pt idx="256">
                  <c:v>606	</c:v>
                </c:pt>
                <c:pt idx="257">
                  <c:v>607	</c:v>
                </c:pt>
                <c:pt idx="258">
                  <c:v>608	</c:v>
                </c:pt>
                <c:pt idx="259">
                  <c:v>609	</c:v>
                </c:pt>
                <c:pt idx="260">
                  <c:v>610	</c:v>
                </c:pt>
                <c:pt idx="261">
                  <c:v>611	</c:v>
                </c:pt>
                <c:pt idx="262">
                  <c:v>612	</c:v>
                </c:pt>
                <c:pt idx="263">
                  <c:v>613	</c:v>
                </c:pt>
                <c:pt idx="264">
                  <c:v>614	</c:v>
                </c:pt>
                <c:pt idx="265">
                  <c:v>615	</c:v>
                </c:pt>
                <c:pt idx="266">
                  <c:v>616	</c:v>
                </c:pt>
                <c:pt idx="267">
                  <c:v>617	</c:v>
                </c:pt>
                <c:pt idx="268">
                  <c:v>618	</c:v>
                </c:pt>
                <c:pt idx="269">
                  <c:v>619	</c:v>
                </c:pt>
                <c:pt idx="270">
                  <c:v>620	</c:v>
                </c:pt>
                <c:pt idx="271">
                  <c:v>621	</c:v>
                </c:pt>
                <c:pt idx="272">
                  <c:v>622	</c:v>
                </c:pt>
                <c:pt idx="273">
                  <c:v>623	</c:v>
                </c:pt>
                <c:pt idx="274">
                  <c:v>624	</c:v>
                </c:pt>
                <c:pt idx="275">
                  <c:v>625	</c:v>
                </c:pt>
                <c:pt idx="276">
                  <c:v>626	</c:v>
                </c:pt>
                <c:pt idx="277">
                  <c:v>627	</c:v>
                </c:pt>
                <c:pt idx="278">
                  <c:v>628	</c:v>
                </c:pt>
                <c:pt idx="279">
                  <c:v>629	</c:v>
                </c:pt>
                <c:pt idx="280">
                  <c:v>630	</c:v>
                </c:pt>
                <c:pt idx="281">
                  <c:v>631	</c:v>
                </c:pt>
                <c:pt idx="282">
                  <c:v>632	</c:v>
                </c:pt>
                <c:pt idx="283">
                  <c:v>633	</c:v>
                </c:pt>
                <c:pt idx="284">
                  <c:v>634	</c:v>
                </c:pt>
                <c:pt idx="285">
                  <c:v>635	</c:v>
                </c:pt>
                <c:pt idx="286">
                  <c:v>636	</c:v>
                </c:pt>
                <c:pt idx="287">
                  <c:v>637	</c:v>
                </c:pt>
                <c:pt idx="288">
                  <c:v>638	</c:v>
                </c:pt>
                <c:pt idx="289">
                  <c:v>639	</c:v>
                </c:pt>
                <c:pt idx="290">
                  <c:v>640	</c:v>
                </c:pt>
                <c:pt idx="291">
                  <c:v>641	</c:v>
                </c:pt>
                <c:pt idx="292">
                  <c:v>642	</c:v>
                </c:pt>
                <c:pt idx="293">
                  <c:v>643	</c:v>
                </c:pt>
                <c:pt idx="294">
                  <c:v>644	</c:v>
                </c:pt>
                <c:pt idx="295">
                  <c:v>645	</c:v>
                </c:pt>
                <c:pt idx="296">
                  <c:v>646	</c:v>
                </c:pt>
                <c:pt idx="297">
                  <c:v>647	</c:v>
                </c:pt>
                <c:pt idx="298">
                  <c:v>648	</c:v>
                </c:pt>
                <c:pt idx="299">
                  <c:v>649	</c:v>
                </c:pt>
                <c:pt idx="300">
                  <c:v>650	</c:v>
                </c:pt>
                <c:pt idx="301">
                  <c:v>651	</c:v>
                </c:pt>
                <c:pt idx="302">
                  <c:v>652	</c:v>
                </c:pt>
                <c:pt idx="303">
                  <c:v>653	</c:v>
                </c:pt>
                <c:pt idx="304">
                  <c:v>654	</c:v>
                </c:pt>
                <c:pt idx="305">
                  <c:v>655	</c:v>
                </c:pt>
                <c:pt idx="306">
                  <c:v>656	</c:v>
                </c:pt>
                <c:pt idx="307">
                  <c:v>657	</c:v>
                </c:pt>
                <c:pt idx="308">
                  <c:v>658	</c:v>
                </c:pt>
                <c:pt idx="309">
                  <c:v>659	</c:v>
                </c:pt>
                <c:pt idx="310">
                  <c:v>660	</c:v>
                </c:pt>
                <c:pt idx="311">
                  <c:v>661	</c:v>
                </c:pt>
                <c:pt idx="312">
                  <c:v>662	</c:v>
                </c:pt>
                <c:pt idx="313">
                  <c:v>663	</c:v>
                </c:pt>
                <c:pt idx="314">
                  <c:v>664	</c:v>
                </c:pt>
                <c:pt idx="315">
                  <c:v>665	</c:v>
                </c:pt>
                <c:pt idx="316">
                  <c:v>666	</c:v>
                </c:pt>
                <c:pt idx="317">
                  <c:v>667	</c:v>
                </c:pt>
                <c:pt idx="318">
                  <c:v>668	</c:v>
                </c:pt>
                <c:pt idx="319">
                  <c:v>669	</c:v>
                </c:pt>
                <c:pt idx="320">
                  <c:v>670	</c:v>
                </c:pt>
                <c:pt idx="321">
                  <c:v>671	</c:v>
                </c:pt>
                <c:pt idx="322">
                  <c:v>672	</c:v>
                </c:pt>
                <c:pt idx="323">
                  <c:v>673	</c:v>
                </c:pt>
                <c:pt idx="324">
                  <c:v>674	</c:v>
                </c:pt>
                <c:pt idx="325">
                  <c:v>675	</c:v>
                </c:pt>
                <c:pt idx="326">
                  <c:v>676	</c:v>
                </c:pt>
                <c:pt idx="327">
                  <c:v>677	</c:v>
                </c:pt>
                <c:pt idx="328">
                  <c:v>678	</c:v>
                </c:pt>
                <c:pt idx="329">
                  <c:v>679	</c:v>
                </c:pt>
                <c:pt idx="330">
                  <c:v>680	</c:v>
                </c:pt>
                <c:pt idx="331">
                  <c:v>681	</c:v>
                </c:pt>
                <c:pt idx="332">
                  <c:v>682	</c:v>
                </c:pt>
                <c:pt idx="333">
                  <c:v>683	</c:v>
                </c:pt>
                <c:pt idx="334">
                  <c:v>684	</c:v>
                </c:pt>
                <c:pt idx="335">
                  <c:v>685	</c:v>
                </c:pt>
                <c:pt idx="336">
                  <c:v>686	</c:v>
                </c:pt>
                <c:pt idx="337">
                  <c:v>687	</c:v>
                </c:pt>
                <c:pt idx="338">
                  <c:v>688	</c:v>
                </c:pt>
                <c:pt idx="339">
                  <c:v>689	</c:v>
                </c:pt>
                <c:pt idx="340">
                  <c:v>690	</c:v>
                </c:pt>
                <c:pt idx="341">
                  <c:v>691	</c:v>
                </c:pt>
                <c:pt idx="342">
                  <c:v>692	</c:v>
                </c:pt>
                <c:pt idx="343">
                  <c:v>693	</c:v>
                </c:pt>
                <c:pt idx="344">
                  <c:v>694	</c:v>
                </c:pt>
                <c:pt idx="345">
                  <c:v>695	</c:v>
                </c:pt>
                <c:pt idx="346">
                  <c:v>696	</c:v>
                </c:pt>
                <c:pt idx="347">
                  <c:v>697	</c:v>
                </c:pt>
                <c:pt idx="348">
                  <c:v>698	</c:v>
                </c:pt>
                <c:pt idx="349">
                  <c:v>699	</c:v>
                </c:pt>
                <c:pt idx="350">
                  <c:v>700	</c:v>
                </c:pt>
                <c:pt idx="351">
                  <c:v>701	</c:v>
                </c:pt>
                <c:pt idx="352">
                  <c:v>702	</c:v>
                </c:pt>
                <c:pt idx="353">
                  <c:v>703	</c:v>
                </c:pt>
                <c:pt idx="354">
                  <c:v>704	</c:v>
                </c:pt>
                <c:pt idx="355">
                  <c:v>705	</c:v>
                </c:pt>
                <c:pt idx="356">
                  <c:v>706	</c:v>
                </c:pt>
                <c:pt idx="357">
                  <c:v>707	</c:v>
                </c:pt>
                <c:pt idx="358">
                  <c:v>708	</c:v>
                </c:pt>
                <c:pt idx="359">
                  <c:v>709	</c:v>
                </c:pt>
                <c:pt idx="360">
                  <c:v>710	</c:v>
                </c:pt>
                <c:pt idx="361">
                  <c:v>711	</c:v>
                </c:pt>
                <c:pt idx="362">
                  <c:v>712	</c:v>
                </c:pt>
                <c:pt idx="363">
                  <c:v>713	</c:v>
                </c:pt>
                <c:pt idx="364">
                  <c:v>714	</c:v>
                </c:pt>
                <c:pt idx="365">
                  <c:v>715	</c:v>
                </c:pt>
                <c:pt idx="366">
                  <c:v>716	</c:v>
                </c:pt>
                <c:pt idx="367">
                  <c:v>717	</c:v>
                </c:pt>
                <c:pt idx="368">
                  <c:v>718	</c:v>
                </c:pt>
                <c:pt idx="369">
                  <c:v>719	</c:v>
                </c:pt>
                <c:pt idx="370">
                  <c:v>720	</c:v>
                </c:pt>
                <c:pt idx="371">
                  <c:v>721	</c:v>
                </c:pt>
                <c:pt idx="372">
                  <c:v>722	</c:v>
                </c:pt>
                <c:pt idx="373">
                  <c:v>723	</c:v>
                </c:pt>
                <c:pt idx="374">
                  <c:v>724	</c:v>
                </c:pt>
                <c:pt idx="375">
                  <c:v>725	</c:v>
                </c:pt>
                <c:pt idx="376">
                  <c:v>726	</c:v>
                </c:pt>
                <c:pt idx="377">
                  <c:v>727	</c:v>
                </c:pt>
                <c:pt idx="378">
                  <c:v>728	</c:v>
                </c:pt>
                <c:pt idx="379">
                  <c:v>729	</c:v>
                </c:pt>
                <c:pt idx="380">
                  <c:v>730	</c:v>
                </c:pt>
                <c:pt idx="381">
                  <c:v>731	</c:v>
                </c:pt>
                <c:pt idx="382">
                  <c:v>732	</c:v>
                </c:pt>
                <c:pt idx="383">
                  <c:v>733	</c:v>
                </c:pt>
                <c:pt idx="384">
                  <c:v>734	</c:v>
                </c:pt>
                <c:pt idx="385">
                  <c:v>735	</c:v>
                </c:pt>
                <c:pt idx="386">
                  <c:v>736	</c:v>
                </c:pt>
                <c:pt idx="387">
                  <c:v>737	</c:v>
                </c:pt>
                <c:pt idx="388">
                  <c:v>738	</c:v>
                </c:pt>
                <c:pt idx="389">
                  <c:v>739	</c:v>
                </c:pt>
                <c:pt idx="390">
                  <c:v>740	</c:v>
                </c:pt>
                <c:pt idx="391">
                  <c:v>741	</c:v>
                </c:pt>
                <c:pt idx="392">
                  <c:v>742	</c:v>
                </c:pt>
                <c:pt idx="393">
                  <c:v>743	</c:v>
                </c:pt>
                <c:pt idx="394">
                  <c:v>744	</c:v>
                </c:pt>
                <c:pt idx="395">
                  <c:v>745	</c:v>
                </c:pt>
                <c:pt idx="396">
                  <c:v>746	</c:v>
                </c:pt>
                <c:pt idx="397">
                  <c:v>747	</c:v>
                </c:pt>
                <c:pt idx="398">
                  <c:v>748	</c:v>
                </c:pt>
                <c:pt idx="399">
                  <c:v>749	</c:v>
                </c:pt>
                <c:pt idx="400">
                  <c:v>750	</c:v>
                </c:pt>
                <c:pt idx="401">
                  <c:v>751	</c:v>
                </c:pt>
                <c:pt idx="402">
                  <c:v>752	</c:v>
                </c:pt>
                <c:pt idx="403">
                  <c:v>753	</c:v>
                </c:pt>
                <c:pt idx="404">
                  <c:v>754	</c:v>
                </c:pt>
                <c:pt idx="405">
                  <c:v>755	</c:v>
                </c:pt>
                <c:pt idx="406">
                  <c:v>756	</c:v>
                </c:pt>
                <c:pt idx="407">
                  <c:v>757	</c:v>
                </c:pt>
                <c:pt idx="408">
                  <c:v>758	</c:v>
                </c:pt>
                <c:pt idx="409">
                  <c:v>759	</c:v>
                </c:pt>
                <c:pt idx="410">
                  <c:v>760	</c:v>
                </c:pt>
                <c:pt idx="411">
                  <c:v>761	</c:v>
                </c:pt>
                <c:pt idx="412">
                  <c:v>762	</c:v>
                </c:pt>
                <c:pt idx="413">
                  <c:v>763	</c:v>
                </c:pt>
                <c:pt idx="414">
                  <c:v>764	</c:v>
                </c:pt>
                <c:pt idx="415">
                  <c:v>765	</c:v>
                </c:pt>
                <c:pt idx="416">
                  <c:v>766	</c:v>
                </c:pt>
                <c:pt idx="417">
                  <c:v>767	</c:v>
                </c:pt>
                <c:pt idx="418">
                  <c:v>768	</c:v>
                </c:pt>
                <c:pt idx="419">
                  <c:v>769	</c:v>
                </c:pt>
                <c:pt idx="420">
                  <c:v>770	</c:v>
                </c:pt>
                <c:pt idx="421">
                  <c:v>771	</c:v>
                </c:pt>
                <c:pt idx="422">
                  <c:v>772	</c:v>
                </c:pt>
                <c:pt idx="423">
                  <c:v>773	</c:v>
                </c:pt>
                <c:pt idx="424">
                  <c:v>774	</c:v>
                </c:pt>
                <c:pt idx="425">
                  <c:v>775	</c:v>
                </c:pt>
                <c:pt idx="426">
                  <c:v>776	</c:v>
                </c:pt>
                <c:pt idx="427">
                  <c:v>777	</c:v>
                </c:pt>
                <c:pt idx="428">
                  <c:v>778	</c:v>
                </c:pt>
                <c:pt idx="429">
                  <c:v>779	</c:v>
                </c:pt>
                <c:pt idx="430">
                  <c:v>780	</c:v>
                </c:pt>
                <c:pt idx="431">
                  <c:v>781	</c:v>
                </c:pt>
                <c:pt idx="432">
                  <c:v>782	</c:v>
                </c:pt>
                <c:pt idx="433">
                  <c:v>783	</c:v>
                </c:pt>
                <c:pt idx="434">
                  <c:v>784	</c:v>
                </c:pt>
                <c:pt idx="435">
                  <c:v>785	</c:v>
                </c:pt>
                <c:pt idx="436">
                  <c:v>786	</c:v>
                </c:pt>
                <c:pt idx="437">
                  <c:v>787	</c:v>
                </c:pt>
                <c:pt idx="438">
                  <c:v>788	</c:v>
                </c:pt>
                <c:pt idx="439">
                  <c:v>789	</c:v>
                </c:pt>
                <c:pt idx="440">
                  <c:v>790	</c:v>
                </c:pt>
                <c:pt idx="441">
                  <c:v>791	</c:v>
                </c:pt>
                <c:pt idx="442">
                  <c:v>792	</c:v>
                </c:pt>
                <c:pt idx="443">
                  <c:v>793	</c:v>
                </c:pt>
                <c:pt idx="444">
                  <c:v>794	</c:v>
                </c:pt>
                <c:pt idx="445">
                  <c:v>795	</c:v>
                </c:pt>
                <c:pt idx="446">
                  <c:v>796	</c:v>
                </c:pt>
                <c:pt idx="447">
                  <c:v>797	</c:v>
                </c:pt>
                <c:pt idx="448">
                  <c:v>798	</c:v>
                </c:pt>
                <c:pt idx="449">
                  <c:v>799	</c:v>
                </c:pt>
                <c:pt idx="450">
                  <c:v>800	</c:v>
                </c:pt>
                <c:pt idx="451">
                  <c:v>801	</c:v>
                </c:pt>
                <c:pt idx="452">
                  <c:v>802	</c:v>
                </c:pt>
                <c:pt idx="453">
                  <c:v>803	</c:v>
                </c:pt>
                <c:pt idx="454">
                  <c:v>804	</c:v>
                </c:pt>
                <c:pt idx="455">
                  <c:v>805	</c:v>
                </c:pt>
                <c:pt idx="456">
                  <c:v>806	</c:v>
                </c:pt>
                <c:pt idx="457">
                  <c:v>807	</c:v>
                </c:pt>
                <c:pt idx="458">
                  <c:v>808	</c:v>
                </c:pt>
                <c:pt idx="459">
                  <c:v>809	</c:v>
                </c:pt>
                <c:pt idx="460">
                  <c:v>810	</c:v>
                </c:pt>
                <c:pt idx="461">
                  <c:v>811	</c:v>
                </c:pt>
                <c:pt idx="462">
                  <c:v>812	</c:v>
                </c:pt>
                <c:pt idx="463">
                  <c:v>813	</c:v>
                </c:pt>
                <c:pt idx="464">
                  <c:v>814	</c:v>
                </c:pt>
                <c:pt idx="465">
                  <c:v>815	</c:v>
                </c:pt>
                <c:pt idx="466">
                  <c:v>816	</c:v>
                </c:pt>
                <c:pt idx="467">
                  <c:v>817	</c:v>
                </c:pt>
                <c:pt idx="468">
                  <c:v>818	</c:v>
                </c:pt>
                <c:pt idx="469">
                  <c:v>819	</c:v>
                </c:pt>
                <c:pt idx="470">
                  <c:v>820	</c:v>
                </c:pt>
                <c:pt idx="471">
                  <c:v>821	</c:v>
                </c:pt>
                <c:pt idx="472">
                  <c:v>822	</c:v>
                </c:pt>
                <c:pt idx="473">
                  <c:v>823	</c:v>
                </c:pt>
                <c:pt idx="474">
                  <c:v>824	</c:v>
                </c:pt>
                <c:pt idx="475">
                  <c:v>825	</c:v>
                </c:pt>
                <c:pt idx="476">
                  <c:v>826	</c:v>
                </c:pt>
                <c:pt idx="477">
                  <c:v>827	</c:v>
                </c:pt>
                <c:pt idx="478">
                  <c:v>828	</c:v>
                </c:pt>
                <c:pt idx="479">
                  <c:v>829	</c:v>
                </c:pt>
                <c:pt idx="480">
                  <c:v>830	</c:v>
                </c:pt>
                <c:pt idx="481">
                  <c:v>831	</c:v>
                </c:pt>
                <c:pt idx="482">
                  <c:v>832	</c:v>
                </c:pt>
                <c:pt idx="483">
                  <c:v>833	</c:v>
                </c:pt>
                <c:pt idx="484">
                  <c:v>834	</c:v>
                </c:pt>
                <c:pt idx="485">
                  <c:v>835	</c:v>
                </c:pt>
                <c:pt idx="486">
                  <c:v>836	</c:v>
                </c:pt>
                <c:pt idx="487">
                  <c:v>837	</c:v>
                </c:pt>
                <c:pt idx="488">
                  <c:v>838	</c:v>
                </c:pt>
                <c:pt idx="489">
                  <c:v>839	</c:v>
                </c:pt>
                <c:pt idx="490">
                  <c:v>840	</c:v>
                </c:pt>
                <c:pt idx="491">
                  <c:v>841	</c:v>
                </c:pt>
                <c:pt idx="492">
                  <c:v>842	</c:v>
                </c:pt>
                <c:pt idx="493">
                  <c:v>843	</c:v>
                </c:pt>
                <c:pt idx="494">
                  <c:v>844	</c:v>
                </c:pt>
                <c:pt idx="495">
                  <c:v>845	</c:v>
                </c:pt>
                <c:pt idx="496">
                  <c:v>846	</c:v>
                </c:pt>
                <c:pt idx="497">
                  <c:v>847	</c:v>
                </c:pt>
                <c:pt idx="498">
                  <c:v>848	</c:v>
                </c:pt>
                <c:pt idx="499">
                  <c:v>849	</c:v>
                </c:pt>
                <c:pt idx="500">
                  <c:v>850	</c:v>
                </c:pt>
                <c:pt idx="501">
                  <c:v>851	</c:v>
                </c:pt>
                <c:pt idx="502">
                  <c:v>852	</c:v>
                </c:pt>
                <c:pt idx="503">
                  <c:v>853	</c:v>
                </c:pt>
                <c:pt idx="504">
                  <c:v>854	</c:v>
                </c:pt>
                <c:pt idx="505">
                  <c:v>855	</c:v>
                </c:pt>
                <c:pt idx="506">
                  <c:v>856	</c:v>
                </c:pt>
                <c:pt idx="507">
                  <c:v>857	</c:v>
                </c:pt>
                <c:pt idx="508">
                  <c:v>858	</c:v>
                </c:pt>
                <c:pt idx="509">
                  <c:v>859	</c:v>
                </c:pt>
                <c:pt idx="510">
                  <c:v>860	</c:v>
                </c:pt>
                <c:pt idx="511">
                  <c:v>861	</c:v>
                </c:pt>
                <c:pt idx="512">
                  <c:v>862	</c:v>
                </c:pt>
                <c:pt idx="513">
                  <c:v>863	</c:v>
                </c:pt>
                <c:pt idx="514">
                  <c:v>864	</c:v>
                </c:pt>
                <c:pt idx="515">
                  <c:v>865	</c:v>
                </c:pt>
                <c:pt idx="516">
                  <c:v>866	</c:v>
                </c:pt>
                <c:pt idx="517">
                  <c:v>867	</c:v>
                </c:pt>
                <c:pt idx="518">
                  <c:v>868	</c:v>
                </c:pt>
                <c:pt idx="519">
                  <c:v>869	</c:v>
                </c:pt>
                <c:pt idx="520">
                  <c:v>870	</c:v>
                </c:pt>
                <c:pt idx="521">
                  <c:v>871	</c:v>
                </c:pt>
                <c:pt idx="522">
                  <c:v>872	</c:v>
                </c:pt>
                <c:pt idx="523">
                  <c:v>873	</c:v>
                </c:pt>
                <c:pt idx="524">
                  <c:v>874	</c:v>
                </c:pt>
                <c:pt idx="525">
                  <c:v>875	</c:v>
                </c:pt>
                <c:pt idx="526">
                  <c:v>876	</c:v>
                </c:pt>
                <c:pt idx="527">
                  <c:v>877	</c:v>
                </c:pt>
                <c:pt idx="528">
                  <c:v>878	</c:v>
                </c:pt>
                <c:pt idx="529">
                  <c:v>879	</c:v>
                </c:pt>
                <c:pt idx="530">
                  <c:v>880	</c:v>
                </c:pt>
                <c:pt idx="531">
                  <c:v>881	</c:v>
                </c:pt>
                <c:pt idx="532">
                  <c:v>882	</c:v>
                </c:pt>
                <c:pt idx="533">
                  <c:v>883	</c:v>
                </c:pt>
                <c:pt idx="534">
                  <c:v>884	</c:v>
                </c:pt>
                <c:pt idx="535">
                  <c:v>885	</c:v>
                </c:pt>
                <c:pt idx="536">
                  <c:v>886	</c:v>
                </c:pt>
                <c:pt idx="537">
                  <c:v>887	</c:v>
                </c:pt>
                <c:pt idx="538">
                  <c:v>888	</c:v>
                </c:pt>
                <c:pt idx="539">
                  <c:v>889	</c:v>
                </c:pt>
                <c:pt idx="540">
                  <c:v>890	</c:v>
                </c:pt>
                <c:pt idx="541">
                  <c:v>891	</c:v>
                </c:pt>
                <c:pt idx="542">
                  <c:v>892	</c:v>
                </c:pt>
                <c:pt idx="543">
                  <c:v>893	</c:v>
                </c:pt>
                <c:pt idx="544">
                  <c:v>894	</c:v>
                </c:pt>
                <c:pt idx="545">
                  <c:v>895	</c:v>
                </c:pt>
                <c:pt idx="546">
                  <c:v>896	</c:v>
                </c:pt>
                <c:pt idx="547">
                  <c:v>897	</c:v>
                </c:pt>
                <c:pt idx="548">
                  <c:v>898	</c:v>
                </c:pt>
                <c:pt idx="549">
                  <c:v>899	</c:v>
                </c:pt>
                <c:pt idx="550">
                  <c:v>900	</c:v>
                </c:pt>
                <c:pt idx="551">
                  <c:v>901	</c:v>
                </c:pt>
                <c:pt idx="552">
                  <c:v>902	</c:v>
                </c:pt>
                <c:pt idx="553">
                  <c:v>903	</c:v>
                </c:pt>
                <c:pt idx="554">
                  <c:v>904	</c:v>
                </c:pt>
                <c:pt idx="555">
                  <c:v>905	</c:v>
                </c:pt>
                <c:pt idx="556">
                  <c:v>906	</c:v>
                </c:pt>
                <c:pt idx="557">
                  <c:v>907	</c:v>
                </c:pt>
                <c:pt idx="558">
                  <c:v>908	</c:v>
                </c:pt>
                <c:pt idx="559">
                  <c:v>909	</c:v>
                </c:pt>
                <c:pt idx="560">
                  <c:v>910	</c:v>
                </c:pt>
                <c:pt idx="561">
                  <c:v>911	</c:v>
                </c:pt>
                <c:pt idx="562">
                  <c:v>912	</c:v>
                </c:pt>
                <c:pt idx="563">
                  <c:v>913	</c:v>
                </c:pt>
                <c:pt idx="564">
                  <c:v>914	</c:v>
                </c:pt>
                <c:pt idx="565">
                  <c:v>915	</c:v>
                </c:pt>
                <c:pt idx="566">
                  <c:v>916	</c:v>
                </c:pt>
                <c:pt idx="567">
                  <c:v>917	</c:v>
                </c:pt>
                <c:pt idx="568">
                  <c:v>918	</c:v>
                </c:pt>
                <c:pt idx="569">
                  <c:v>919	</c:v>
                </c:pt>
                <c:pt idx="570">
                  <c:v>920	</c:v>
                </c:pt>
                <c:pt idx="571">
                  <c:v>921	</c:v>
                </c:pt>
                <c:pt idx="572">
                  <c:v>922	</c:v>
                </c:pt>
                <c:pt idx="573">
                  <c:v>923	</c:v>
                </c:pt>
                <c:pt idx="574">
                  <c:v>924	</c:v>
                </c:pt>
                <c:pt idx="575">
                  <c:v>925	</c:v>
                </c:pt>
                <c:pt idx="576">
                  <c:v>926	</c:v>
                </c:pt>
                <c:pt idx="577">
                  <c:v>927	</c:v>
                </c:pt>
                <c:pt idx="578">
                  <c:v>928	</c:v>
                </c:pt>
                <c:pt idx="579">
                  <c:v>929	</c:v>
                </c:pt>
                <c:pt idx="580">
                  <c:v>930	</c:v>
                </c:pt>
                <c:pt idx="581">
                  <c:v>931	</c:v>
                </c:pt>
                <c:pt idx="582">
                  <c:v>932	</c:v>
                </c:pt>
                <c:pt idx="583">
                  <c:v>933	</c:v>
                </c:pt>
                <c:pt idx="584">
                  <c:v>934	</c:v>
                </c:pt>
                <c:pt idx="585">
                  <c:v>935	</c:v>
                </c:pt>
                <c:pt idx="586">
                  <c:v>936	</c:v>
                </c:pt>
                <c:pt idx="587">
                  <c:v>937	</c:v>
                </c:pt>
                <c:pt idx="588">
                  <c:v>938	</c:v>
                </c:pt>
                <c:pt idx="589">
                  <c:v>939	</c:v>
                </c:pt>
                <c:pt idx="590">
                  <c:v>940	</c:v>
                </c:pt>
                <c:pt idx="591">
                  <c:v>941	</c:v>
                </c:pt>
                <c:pt idx="592">
                  <c:v>942	</c:v>
                </c:pt>
                <c:pt idx="593">
                  <c:v>943	</c:v>
                </c:pt>
                <c:pt idx="594">
                  <c:v>944	</c:v>
                </c:pt>
                <c:pt idx="595">
                  <c:v>945	</c:v>
                </c:pt>
                <c:pt idx="596">
                  <c:v>946	</c:v>
                </c:pt>
                <c:pt idx="597">
                  <c:v>947	</c:v>
                </c:pt>
                <c:pt idx="598">
                  <c:v>948	</c:v>
                </c:pt>
                <c:pt idx="599">
                  <c:v>949	</c:v>
                </c:pt>
                <c:pt idx="600">
                  <c:v>950	</c:v>
                </c:pt>
                <c:pt idx="601">
                  <c:v>951	</c:v>
                </c:pt>
                <c:pt idx="602">
                  <c:v>952	</c:v>
                </c:pt>
                <c:pt idx="603">
                  <c:v>953	</c:v>
                </c:pt>
                <c:pt idx="604">
                  <c:v>954	</c:v>
                </c:pt>
                <c:pt idx="605">
                  <c:v>955	</c:v>
                </c:pt>
                <c:pt idx="606">
                  <c:v>956	</c:v>
                </c:pt>
                <c:pt idx="607">
                  <c:v>957	</c:v>
                </c:pt>
                <c:pt idx="608">
                  <c:v>958	</c:v>
                </c:pt>
                <c:pt idx="609">
                  <c:v>959	</c:v>
                </c:pt>
                <c:pt idx="610">
                  <c:v>960	</c:v>
                </c:pt>
                <c:pt idx="611">
                  <c:v>961	</c:v>
                </c:pt>
                <c:pt idx="612">
                  <c:v>962	</c:v>
                </c:pt>
                <c:pt idx="613">
                  <c:v>963	</c:v>
                </c:pt>
                <c:pt idx="614">
                  <c:v>964	</c:v>
                </c:pt>
                <c:pt idx="615">
                  <c:v>965	</c:v>
                </c:pt>
                <c:pt idx="616">
                  <c:v>966	</c:v>
                </c:pt>
                <c:pt idx="617">
                  <c:v>967	</c:v>
                </c:pt>
                <c:pt idx="618">
                  <c:v>968	</c:v>
                </c:pt>
                <c:pt idx="619">
                  <c:v>969	</c:v>
                </c:pt>
                <c:pt idx="620">
                  <c:v>970	</c:v>
                </c:pt>
                <c:pt idx="621">
                  <c:v>971	</c:v>
                </c:pt>
                <c:pt idx="622">
                  <c:v>972	</c:v>
                </c:pt>
                <c:pt idx="623">
                  <c:v>973	</c:v>
                </c:pt>
                <c:pt idx="624">
                  <c:v>974	</c:v>
                </c:pt>
                <c:pt idx="625">
                  <c:v>975	</c:v>
                </c:pt>
                <c:pt idx="626">
                  <c:v>976	</c:v>
                </c:pt>
                <c:pt idx="627">
                  <c:v>977	</c:v>
                </c:pt>
                <c:pt idx="628">
                  <c:v>978	</c:v>
                </c:pt>
                <c:pt idx="629">
                  <c:v>979	</c:v>
                </c:pt>
                <c:pt idx="630">
                  <c:v>980	</c:v>
                </c:pt>
                <c:pt idx="631">
                  <c:v>981	</c:v>
                </c:pt>
                <c:pt idx="632">
                  <c:v>982	</c:v>
                </c:pt>
                <c:pt idx="633">
                  <c:v>983	</c:v>
                </c:pt>
                <c:pt idx="634">
                  <c:v>984	</c:v>
                </c:pt>
                <c:pt idx="635">
                  <c:v>985	</c:v>
                </c:pt>
                <c:pt idx="636">
                  <c:v>986	</c:v>
                </c:pt>
                <c:pt idx="637">
                  <c:v>987	</c:v>
                </c:pt>
                <c:pt idx="638">
                  <c:v>988	</c:v>
                </c:pt>
                <c:pt idx="639">
                  <c:v>989	</c:v>
                </c:pt>
                <c:pt idx="640">
                  <c:v>990	</c:v>
                </c:pt>
                <c:pt idx="641">
                  <c:v>991	</c:v>
                </c:pt>
                <c:pt idx="642">
                  <c:v>992	</c:v>
                </c:pt>
                <c:pt idx="643">
                  <c:v>993	</c:v>
                </c:pt>
                <c:pt idx="644">
                  <c:v>994	</c:v>
                </c:pt>
                <c:pt idx="645">
                  <c:v>995	</c:v>
                </c:pt>
                <c:pt idx="646">
                  <c:v>996	</c:v>
                </c:pt>
                <c:pt idx="647">
                  <c:v>997	</c:v>
                </c:pt>
                <c:pt idx="648">
                  <c:v>998	</c:v>
                </c:pt>
                <c:pt idx="649">
                  <c:v>999	</c:v>
                </c:pt>
                <c:pt idx="650">
                  <c:v>1000</c:v>
                </c:pt>
                <c:pt idx="651">
                  <c:v>1001</c:v>
                </c:pt>
                <c:pt idx="652">
                  <c:v>1002</c:v>
                </c:pt>
                <c:pt idx="653">
                  <c:v>1003</c:v>
                </c:pt>
                <c:pt idx="654">
                  <c:v>1004</c:v>
                </c:pt>
                <c:pt idx="655">
                  <c:v>1005</c:v>
                </c:pt>
                <c:pt idx="656">
                  <c:v>1006</c:v>
                </c:pt>
                <c:pt idx="657">
                  <c:v>1007</c:v>
                </c:pt>
                <c:pt idx="658">
                  <c:v>1008</c:v>
                </c:pt>
                <c:pt idx="659">
                  <c:v>1009</c:v>
                </c:pt>
                <c:pt idx="660">
                  <c:v>1010</c:v>
                </c:pt>
                <c:pt idx="661">
                  <c:v>1011</c:v>
                </c:pt>
                <c:pt idx="662">
                  <c:v>1012</c:v>
                </c:pt>
                <c:pt idx="663">
                  <c:v>1013</c:v>
                </c:pt>
                <c:pt idx="664">
                  <c:v>1014</c:v>
                </c:pt>
                <c:pt idx="665">
                  <c:v>1015</c:v>
                </c:pt>
                <c:pt idx="666">
                  <c:v>1016</c:v>
                </c:pt>
                <c:pt idx="667">
                  <c:v>1017</c:v>
                </c:pt>
                <c:pt idx="668">
                  <c:v>1018</c:v>
                </c:pt>
                <c:pt idx="669">
                  <c:v>1019</c:v>
                </c:pt>
                <c:pt idx="670">
                  <c:v>1020</c:v>
                </c:pt>
                <c:pt idx="671">
                  <c:v>1021</c:v>
                </c:pt>
                <c:pt idx="672">
                  <c:v>1022</c:v>
                </c:pt>
                <c:pt idx="673">
                  <c:v>1023</c:v>
                </c:pt>
                <c:pt idx="674">
                  <c:v>1024</c:v>
                </c:pt>
                <c:pt idx="675">
                  <c:v>1025</c:v>
                </c:pt>
                <c:pt idx="676">
                  <c:v>1026</c:v>
                </c:pt>
                <c:pt idx="677">
                  <c:v>1027</c:v>
                </c:pt>
                <c:pt idx="678">
                  <c:v>1028</c:v>
                </c:pt>
                <c:pt idx="679">
                  <c:v>1029</c:v>
                </c:pt>
                <c:pt idx="680">
                  <c:v>1030</c:v>
                </c:pt>
                <c:pt idx="681">
                  <c:v>1031</c:v>
                </c:pt>
                <c:pt idx="682">
                  <c:v>1032</c:v>
                </c:pt>
                <c:pt idx="683">
                  <c:v>1033</c:v>
                </c:pt>
                <c:pt idx="684">
                  <c:v>1034</c:v>
                </c:pt>
                <c:pt idx="685">
                  <c:v>1035</c:v>
                </c:pt>
                <c:pt idx="686">
                  <c:v>1036</c:v>
                </c:pt>
                <c:pt idx="687">
                  <c:v>1037</c:v>
                </c:pt>
                <c:pt idx="688">
                  <c:v>1038</c:v>
                </c:pt>
                <c:pt idx="689">
                  <c:v>1039</c:v>
                </c:pt>
                <c:pt idx="690">
                  <c:v>1040</c:v>
                </c:pt>
                <c:pt idx="691">
                  <c:v>1041</c:v>
                </c:pt>
                <c:pt idx="692">
                  <c:v>1042</c:v>
                </c:pt>
                <c:pt idx="693">
                  <c:v>1043</c:v>
                </c:pt>
                <c:pt idx="694">
                  <c:v>1044</c:v>
                </c:pt>
                <c:pt idx="695">
                  <c:v>1045</c:v>
                </c:pt>
                <c:pt idx="696">
                  <c:v>1046</c:v>
                </c:pt>
                <c:pt idx="697">
                  <c:v>1047</c:v>
                </c:pt>
                <c:pt idx="698">
                  <c:v>1048</c:v>
                </c:pt>
                <c:pt idx="699">
                  <c:v>1049</c:v>
                </c:pt>
                <c:pt idx="700">
                  <c:v>1050</c:v>
                </c:pt>
                <c:pt idx="701">
                  <c:v>1051</c:v>
                </c:pt>
                <c:pt idx="702">
                  <c:v>1052</c:v>
                </c:pt>
                <c:pt idx="703">
                  <c:v>1053</c:v>
                </c:pt>
                <c:pt idx="704">
                  <c:v>1054</c:v>
                </c:pt>
                <c:pt idx="705">
                  <c:v>1055</c:v>
                </c:pt>
                <c:pt idx="706">
                  <c:v>1056</c:v>
                </c:pt>
                <c:pt idx="707">
                  <c:v>1057</c:v>
                </c:pt>
                <c:pt idx="708">
                  <c:v>1058</c:v>
                </c:pt>
                <c:pt idx="709">
                  <c:v>1059</c:v>
                </c:pt>
                <c:pt idx="710">
                  <c:v>1060</c:v>
                </c:pt>
                <c:pt idx="711">
                  <c:v>1061</c:v>
                </c:pt>
                <c:pt idx="712">
                  <c:v>1062</c:v>
                </c:pt>
                <c:pt idx="713">
                  <c:v>1063</c:v>
                </c:pt>
                <c:pt idx="714">
                  <c:v>1064</c:v>
                </c:pt>
                <c:pt idx="715">
                  <c:v>1065</c:v>
                </c:pt>
                <c:pt idx="716">
                  <c:v>1066</c:v>
                </c:pt>
                <c:pt idx="717">
                  <c:v>1067</c:v>
                </c:pt>
                <c:pt idx="718">
                  <c:v>1068</c:v>
                </c:pt>
                <c:pt idx="719">
                  <c:v>1069</c:v>
                </c:pt>
                <c:pt idx="720">
                  <c:v>1070</c:v>
                </c:pt>
                <c:pt idx="721">
                  <c:v>1071</c:v>
                </c:pt>
                <c:pt idx="722">
                  <c:v>1072</c:v>
                </c:pt>
                <c:pt idx="723">
                  <c:v>1073</c:v>
                </c:pt>
                <c:pt idx="724">
                  <c:v>1074</c:v>
                </c:pt>
                <c:pt idx="725">
                  <c:v>1075</c:v>
                </c:pt>
                <c:pt idx="726">
                  <c:v>1076</c:v>
                </c:pt>
                <c:pt idx="727">
                  <c:v>1077</c:v>
                </c:pt>
                <c:pt idx="728">
                  <c:v>1078</c:v>
                </c:pt>
                <c:pt idx="729">
                  <c:v>1079</c:v>
                </c:pt>
                <c:pt idx="730">
                  <c:v>1080</c:v>
                </c:pt>
                <c:pt idx="731">
                  <c:v>1081</c:v>
                </c:pt>
                <c:pt idx="732">
                  <c:v>1082</c:v>
                </c:pt>
                <c:pt idx="733">
                  <c:v>1083</c:v>
                </c:pt>
                <c:pt idx="734">
                  <c:v>1084</c:v>
                </c:pt>
                <c:pt idx="735">
                  <c:v>1085</c:v>
                </c:pt>
                <c:pt idx="736">
                  <c:v>1086</c:v>
                </c:pt>
                <c:pt idx="737">
                  <c:v>1087</c:v>
                </c:pt>
                <c:pt idx="738">
                  <c:v>1088</c:v>
                </c:pt>
                <c:pt idx="739">
                  <c:v>1089</c:v>
                </c:pt>
                <c:pt idx="740">
                  <c:v>1090</c:v>
                </c:pt>
                <c:pt idx="741">
                  <c:v>1091</c:v>
                </c:pt>
                <c:pt idx="742">
                  <c:v>1092</c:v>
                </c:pt>
                <c:pt idx="743">
                  <c:v>1093</c:v>
                </c:pt>
                <c:pt idx="744">
                  <c:v>1094</c:v>
                </c:pt>
                <c:pt idx="745">
                  <c:v>1095</c:v>
                </c:pt>
                <c:pt idx="746">
                  <c:v>1096</c:v>
                </c:pt>
                <c:pt idx="747">
                  <c:v>1097</c:v>
                </c:pt>
                <c:pt idx="748">
                  <c:v>1098</c:v>
                </c:pt>
                <c:pt idx="749">
                  <c:v>1099</c:v>
                </c:pt>
                <c:pt idx="750">
                  <c:v>1100</c:v>
                </c:pt>
                <c:pt idx="751">
                  <c:v>1101</c:v>
                </c:pt>
                <c:pt idx="752">
                  <c:v>1102</c:v>
                </c:pt>
                <c:pt idx="753">
                  <c:v>1103</c:v>
                </c:pt>
                <c:pt idx="754">
                  <c:v>1104</c:v>
                </c:pt>
                <c:pt idx="755">
                  <c:v>1105</c:v>
                </c:pt>
                <c:pt idx="756">
                  <c:v>1106</c:v>
                </c:pt>
                <c:pt idx="757">
                  <c:v>1107</c:v>
                </c:pt>
                <c:pt idx="758">
                  <c:v>1108</c:v>
                </c:pt>
                <c:pt idx="759">
                  <c:v>1109</c:v>
                </c:pt>
                <c:pt idx="760">
                  <c:v>1110</c:v>
                </c:pt>
                <c:pt idx="761">
                  <c:v>1111</c:v>
                </c:pt>
                <c:pt idx="762">
                  <c:v>1112</c:v>
                </c:pt>
                <c:pt idx="763">
                  <c:v>1113</c:v>
                </c:pt>
                <c:pt idx="764">
                  <c:v>1114</c:v>
                </c:pt>
                <c:pt idx="765">
                  <c:v>1115</c:v>
                </c:pt>
                <c:pt idx="766">
                  <c:v>1116</c:v>
                </c:pt>
                <c:pt idx="767">
                  <c:v>1117</c:v>
                </c:pt>
                <c:pt idx="768">
                  <c:v>1118</c:v>
                </c:pt>
                <c:pt idx="769">
                  <c:v>1119</c:v>
                </c:pt>
                <c:pt idx="770">
                  <c:v>1120</c:v>
                </c:pt>
                <c:pt idx="771">
                  <c:v>1121</c:v>
                </c:pt>
                <c:pt idx="772">
                  <c:v>1122</c:v>
                </c:pt>
                <c:pt idx="773">
                  <c:v>1123</c:v>
                </c:pt>
                <c:pt idx="774">
                  <c:v>1124</c:v>
                </c:pt>
                <c:pt idx="775">
                  <c:v>1125</c:v>
                </c:pt>
                <c:pt idx="776">
                  <c:v>1126</c:v>
                </c:pt>
                <c:pt idx="777">
                  <c:v>1127</c:v>
                </c:pt>
                <c:pt idx="778">
                  <c:v>1128</c:v>
                </c:pt>
                <c:pt idx="779">
                  <c:v>1129</c:v>
                </c:pt>
                <c:pt idx="780">
                  <c:v>1130</c:v>
                </c:pt>
                <c:pt idx="781">
                  <c:v>1131</c:v>
                </c:pt>
                <c:pt idx="782">
                  <c:v>1132</c:v>
                </c:pt>
                <c:pt idx="783">
                  <c:v>1133</c:v>
                </c:pt>
                <c:pt idx="784">
                  <c:v>1134</c:v>
                </c:pt>
                <c:pt idx="785">
                  <c:v>1135</c:v>
                </c:pt>
                <c:pt idx="786">
                  <c:v>1136</c:v>
                </c:pt>
                <c:pt idx="787">
                  <c:v>1137</c:v>
                </c:pt>
                <c:pt idx="788">
                  <c:v>1138</c:v>
                </c:pt>
                <c:pt idx="789">
                  <c:v>1139</c:v>
                </c:pt>
                <c:pt idx="790">
                  <c:v>1140</c:v>
                </c:pt>
                <c:pt idx="791">
                  <c:v>1141</c:v>
                </c:pt>
                <c:pt idx="792">
                  <c:v>1142</c:v>
                </c:pt>
                <c:pt idx="793">
                  <c:v>1143</c:v>
                </c:pt>
                <c:pt idx="794">
                  <c:v>1144</c:v>
                </c:pt>
                <c:pt idx="795">
                  <c:v>1145</c:v>
                </c:pt>
                <c:pt idx="796">
                  <c:v>1146</c:v>
                </c:pt>
                <c:pt idx="797">
                  <c:v>1147</c:v>
                </c:pt>
                <c:pt idx="798">
                  <c:v>1148</c:v>
                </c:pt>
                <c:pt idx="799">
                  <c:v>1149</c:v>
                </c:pt>
                <c:pt idx="800">
                  <c:v>1150</c:v>
                </c:pt>
                <c:pt idx="801">
                  <c:v>1151</c:v>
                </c:pt>
                <c:pt idx="802">
                  <c:v>1152</c:v>
                </c:pt>
                <c:pt idx="803">
                  <c:v>1153</c:v>
                </c:pt>
                <c:pt idx="804">
                  <c:v>1154</c:v>
                </c:pt>
                <c:pt idx="805">
                  <c:v>1155</c:v>
                </c:pt>
                <c:pt idx="806">
                  <c:v>1156</c:v>
                </c:pt>
                <c:pt idx="807">
                  <c:v>1157</c:v>
                </c:pt>
                <c:pt idx="808">
                  <c:v>1158</c:v>
                </c:pt>
                <c:pt idx="809">
                  <c:v>1159</c:v>
                </c:pt>
                <c:pt idx="810">
                  <c:v>1160</c:v>
                </c:pt>
                <c:pt idx="811">
                  <c:v>1161</c:v>
                </c:pt>
                <c:pt idx="812">
                  <c:v>1162</c:v>
                </c:pt>
                <c:pt idx="813">
                  <c:v>1163</c:v>
                </c:pt>
                <c:pt idx="814">
                  <c:v>1164</c:v>
                </c:pt>
                <c:pt idx="815">
                  <c:v>1165</c:v>
                </c:pt>
                <c:pt idx="816">
                  <c:v>1166</c:v>
                </c:pt>
                <c:pt idx="817">
                  <c:v>1167</c:v>
                </c:pt>
                <c:pt idx="818">
                  <c:v>1168</c:v>
                </c:pt>
                <c:pt idx="819">
                  <c:v>1169</c:v>
                </c:pt>
                <c:pt idx="820">
                  <c:v>1170</c:v>
                </c:pt>
                <c:pt idx="821">
                  <c:v>1171</c:v>
                </c:pt>
                <c:pt idx="822">
                  <c:v>1172</c:v>
                </c:pt>
                <c:pt idx="823">
                  <c:v>1173</c:v>
                </c:pt>
                <c:pt idx="824">
                  <c:v>1174</c:v>
                </c:pt>
                <c:pt idx="825">
                  <c:v>1175</c:v>
                </c:pt>
                <c:pt idx="826">
                  <c:v>1176</c:v>
                </c:pt>
                <c:pt idx="827">
                  <c:v>1177</c:v>
                </c:pt>
                <c:pt idx="828">
                  <c:v>1178</c:v>
                </c:pt>
                <c:pt idx="829">
                  <c:v>1179</c:v>
                </c:pt>
                <c:pt idx="830">
                  <c:v>1180</c:v>
                </c:pt>
                <c:pt idx="831">
                  <c:v>1181</c:v>
                </c:pt>
                <c:pt idx="832">
                  <c:v>1182</c:v>
                </c:pt>
                <c:pt idx="833">
                  <c:v>1183</c:v>
                </c:pt>
                <c:pt idx="834">
                  <c:v>1184</c:v>
                </c:pt>
                <c:pt idx="835">
                  <c:v>1185</c:v>
                </c:pt>
                <c:pt idx="836">
                  <c:v>1186</c:v>
                </c:pt>
                <c:pt idx="837">
                  <c:v>1187</c:v>
                </c:pt>
                <c:pt idx="838">
                  <c:v>1188</c:v>
                </c:pt>
                <c:pt idx="839">
                  <c:v>1189</c:v>
                </c:pt>
                <c:pt idx="840">
                  <c:v>1190</c:v>
                </c:pt>
                <c:pt idx="841">
                  <c:v>1191</c:v>
                </c:pt>
                <c:pt idx="842">
                  <c:v>1192</c:v>
                </c:pt>
                <c:pt idx="843">
                  <c:v>1193</c:v>
                </c:pt>
                <c:pt idx="844">
                  <c:v>1194</c:v>
                </c:pt>
                <c:pt idx="845">
                  <c:v>1195</c:v>
                </c:pt>
                <c:pt idx="846">
                  <c:v>1196</c:v>
                </c:pt>
                <c:pt idx="847">
                  <c:v>1197</c:v>
                </c:pt>
                <c:pt idx="848">
                  <c:v>1198</c:v>
                </c:pt>
                <c:pt idx="849">
                  <c:v>1199</c:v>
                </c:pt>
                <c:pt idx="850">
                  <c:v>1200</c:v>
                </c:pt>
                <c:pt idx="851">
                  <c:v>1201</c:v>
                </c:pt>
                <c:pt idx="852">
                  <c:v>1202</c:v>
                </c:pt>
                <c:pt idx="853">
                  <c:v>1203</c:v>
                </c:pt>
                <c:pt idx="854">
                  <c:v>1204</c:v>
                </c:pt>
                <c:pt idx="855">
                  <c:v>1205</c:v>
                </c:pt>
                <c:pt idx="856">
                  <c:v>1206</c:v>
                </c:pt>
                <c:pt idx="857">
                  <c:v>1207</c:v>
                </c:pt>
                <c:pt idx="858">
                  <c:v>1208</c:v>
                </c:pt>
                <c:pt idx="859">
                  <c:v>1209</c:v>
                </c:pt>
                <c:pt idx="860">
                  <c:v>1210</c:v>
                </c:pt>
                <c:pt idx="861">
                  <c:v>1211</c:v>
                </c:pt>
                <c:pt idx="862">
                  <c:v>1212</c:v>
                </c:pt>
                <c:pt idx="863">
                  <c:v>1213</c:v>
                </c:pt>
                <c:pt idx="864">
                  <c:v>1214</c:v>
                </c:pt>
                <c:pt idx="865">
                  <c:v>1215</c:v>
                </c:pt>
                <c:pt idx="866">
                  <c:v>1216</c:v>
                </c:pt>
                <c:pt idx="867">
                  <c:v>1217</c:v>
                </c:pt>
                <c:pt idx="868">
                  <c:v>1218</c:v>
                </c:pt>
                <c:pt idx="869">
                  <c:v>1219</c:v>
                </c:pt>
                <c:pt idx="870">
                  <c:v>1220</c:v>
                </c:pt>
                <c:pt idx="871">
                  <c:v>1221</c:v>
                </c:pt>
                <c:pt idx="872">
                  <c:v>1222</c:v>
                </c:pt>
                <c:pt idx="873">
                  <c:v>1223</c:v>
                </c:pt>
                <c:pt idx="874">
                  <c:v>1224</c:v>
                </c:pt>
                <c:pt idx="875">
                  <c:v>1225</c:v>
                </c:pt>
                <c:pt idx="876">
                  <c:v>1226</c:v>
                </c:pt>
                <c:pt idx="877">
                  <c:v>1227</c:v>
                </c:pt>
                <c:pt idx="878">
                  <c:v>1228</c:v>
                </c:pt>
                <c:pt idx="879">
                  <c:v>1229</c:v>
                </c:pt>
                <c:pt idx="880">
                  <c:v>1230</c:v>
                </c:pt>
                <c:pt idx="881">
                  <c:v>1231</c:v>
                </c:pt>
                <c:pt idx="882">
                  <c:v>1232</c:v>
                </c:pt>
                <c:pt idx="883">
                  <c:v>1233</c:v>
                </c:pt>
                <c:pt idx="884">
                  <c:v>1234</c:v>
                </c:pt>
                <c:pt idx="885">
                  <c:v>1235</c:v>
                </c:pt>
                <c:pt idx="886">
                  <c:v>1236</c:v>
                </c:pt>
                <c:pt idx="887">
                  <c:v>1237</c:v>
                </c:pt>
                <c:pt idx="888">
                  <c:v>1238</c:v>
                </c:pt>
                <c:pt idx="889">
                  <c:v>1239</c:v>
                </c:pt>
                <c:pt idx="890">
                  <c:v>1240</c:v>
                </c:pt>
                <c:pt idx="891">
                  <c:v>1241</c:v>
                </c:pt>
                <c:pt idx="892">
                  <c:v>1242</c:v>
                </c:pt>
                <c:pt idx="893">
                  <c:v>1243</c:v>
                </c:pt>
                <c:pt idx="894">
                  <c:v>1244</c:v>
                </c:pt>
                <c:pt idx="895">
                  <c:v>1245</c:v>
                </c:pt>
                <c:pt idx="896">
                  <c:v>1246</c:v>
                </c:pt>
                <c:pt idx="897">
                  <c:v>1247</c:v>
                </c:pt>
                <c:pt idx="898">
                  <c:v>1248</c:v>
                </c:pt>
                <c:pt idx="899">
                  <c:v>1249</c:v>
                </c:pt>
                <c:pt idx="900">
                  <c:v>1250</c:v>
                </c:pt>
                <c:pt idx="901">
                  <c:v>1251</c:v>
                </c:pt>
                <c:pt idx="902">
                  <c:v>1252</c:v>
                </c:pt>
                <c:pt idx="903">
                  <c:v>1253</c:v>
                </c:pt>
                <c:pt idx="904">
                  <c:v>1254</c:v>
                </c:pt>
                <c:pt idx="905">
                  <c:v>1255</c:v>
                </c:pt>
                <c:pt idx="906">
                  <c:v>1256</c:v>
                </c:pt>
                <c:pt idx="907">
                  <c:v>1257</c:v>
                </c:pt>
                <c:pt idx="908">
                  <c:v>1258</c:v>
                </c:pt>
                <c:pt idx="909">
                  <c:v>1259</c:v>
                </c:pt>
                <c:pt idx="910">
                  <c:v>1260</c:v>
                </c:pt>
                <c:pt idx="911">
                  <c:v>1261</c:v>
                </c:pt>
                <c:pt idx="912">
                  <c:v>1262</c:v>
                </c:pt>
                <c:pt idx="913">
                  <c:v>1263</c:v>
                </c:pt>
                <c:pt idx="914">
                  <c:v>1264</c:v>
                </c:pt>
                <c:pt idx="915">
                  <c:v>1265</c:v>
                </c:pt>
                <c:pt idx="916">
                  <c:v>1266</c:v>
                </c:pt>
                <c:pt idx="917">
                  <c:v>1267</c:v>
                </c:pt>
                <c:pt idx="918">
                  <c:v>1268</c:v>
                </c:pt>
                <c:pt idx="919">
                  <c:v>1269</c:v>
                </c:pt>
                <c:pt idx="920">
                  <c:v>1270</c:v>
                </c:pt>
                <c:pt idx="921">
                  <c:v>1271</c:v>
                </c:pt>
                <c:pt idx="922">
                  <c:v>1272</c:v>
                </c:pt>
                <c:pt idx="923">
                  <c:v>1273</c:v>
                </c:pt>
                <c:pt idx="924">
                  <c:v>1274</c:v>
                </c:pt>
                <c:pt idx="925">
                  <c:v>1275</c:v>
                </c:pt>
                <c:pt idx="926">
                  <c:v>1276</c:v>
                </c:pt>
                <c:pt idx="927">
                  <c:v>1277</c:v>
                </c:pt>
                <c:pt idx="928">
                  <c:v>1278</c:v>
                </c:pt>
                <c:pt idx="929">
                  <c:v>1279</c:v>
                </c:pt>
                <c:pt idx="930">
                  <c:v>1280</c:v>
                </c:pt>
                <c:pt idx="931">
                  <c:v>1281</c:v>
                </c:pt>
                <c:pt idx="932">
                  <c:v>1282</c:v>
                </c:pt>
                <c:pt idx="933">
                  <c:v>1283</c:v>
                </c:pt>
                <c:pt idx="934">
                  <c:v>1284</c:v>
                </c:pt>
                <c:pt idx="935">
                  <c:v>1285</c:v>
                </c:pt>
                <c:pt idx="936">
                  <c:v>1286</c:v>
                </c:pt>
                <c:pt idx="937">
                  <c:v>1287</c:v>
                </c:pt>
                <c:pt idx="938">
                  <c:v>1288</c:v>
                </c:pt>
                <c:pt idx="939">
                  <c:v>1289</c:v>
                </c:pt>
                <c:pt idx="940">
                  <c:v>1290</c:v>
                </c:pt>
                <c:pt idx="941">
                  <c:v>1291</c:v>
                </c:pt>
                <c:pt idx="942">
                  <c:v>1292</c:v>
                </c:pt>
                <c:pt idx="943">
                  <c:v>1293</c:v>
                </c:pt>
                <c:pt idx="944">
                  <c:v>1294</c:v>
                </c:pt>
                <c:pt idx="945">
                  <c:v>1295</c:v>
                </c:pt>
                <c:pt idx="946">
                  <c:v>1296</c:v>
                </c:pt>
                <c:pt idx="947">
                  <c:v>1297</c:v>
                </c:pt>
                <c:pt idx="948">
                  <c:v>1298</c:v>
                </c:pt>
                <c:pt idx="949">
                  <c:v>1299</c:v>
                </c:pt>
                <c:pt idx="950">
                  <c:v>1300</c:v>
                </c:pt>
                <c:pt idx="951">
                  <c:v>1301</c:v>
                </c:pt>
                <c:pt idx="952">
                  <c:v>1302</c:v>
                </c:pt>
                <c:pt idx="953">
                  <c:v>1303</c:v>
                </c:pt>
                <c:pt idx="954">
                  <c:v>1304</c:v>
                </c:pt>
                <c:pt idx="955">
                  <c:v>1305</c:v>
                </c:pt>
                <c:pt idx="956">
                  <c:v>1306</c:v>
                </c:pt>
                <c:pt idx="957">
                  <c:v>1307</c:v>
                </c:pt>
                <c:pt idx="958">
                  <c:v>1308</c:v>
                </c:pt>
                <c:pt idx="959">
                  <c:v>1309</c:v>
                </c:pt>
                <c:pt idx="960">
                  <c:v>1310</c:v>
                </c:pt>
                <c:pt idx="961">
                  <c:v>1311</c:v>
                </c:pt>
                <c:pt idx="962">
                  <c:v>1312</c:v>
                </c:pt>
                <c:pt idx="963">
                  <c:v>1313</c:v>
                </c:pt>
                <c:pt idx="964">
                  <c:v>1314</c:v>
                </c:pt>
                <c:pt idx="965">
                  <c:v>1315</c:v>
                </c:pt>
                <c:pt idx="966">
                  <c:v>1316</c:v>
                </c:pt>
                <c:pt idx="967">
                  <c:v>1317</c:v>
                </c:pt>
                <c:pt idx="968">
                  <c:v>1318</c:v>
                </c:pt>
                <c:pt idx="969">
                  <c:v>1319</c:v>
                </c:pt>
                <c:pt idx="970">
                  <c:v>1320</c:v>
                </c:pt>
                <c:pt idx="971">
                  <c:v>1321</c:v>
                </c:pt>
                <c:pt idx="972">
                  <c:v>1322</c:v>
                </c:pt>
                <c:pt idx="973">
                  <c:v>1323</c:v>
                </c:pt>
                <c:pt idx="974">
                  <c:v>1324</c:v>
                </c:pt>
                <c:pt idx="975">
                  <c:v>1325</c:v>
                </c:pt>
                <c:pt idx="976">
                  <c:v>1326</c:v>
                </c:pt>
                <c:pt idx="977">
                  <c:v>1327</c:v>
                </c:pt>
                <c:pt idx="978">
                  <c:v>1328</c:v>
                </c:pt>
                <c:pt idx="979">
                  <c:v>1329</c:v>
                </c:pt>
                <c:pt idx="980">
                  <c:v>1330</c:v>
                </c:pt>
                <c:pt idx="981">
                  <c:v>1331</c:v>
                </c:pt>
                <c:pt idx="982">
                  <c:v>1332</c:v>
                </c:pt>
                <c:pt idx="983">
                  <c:v>1333</c:v>
                </c:pt>
                <c:pt idx="984">
                  <c:v>1334</c:v>
                </c:pt>
                <c:pt idx="985">
                  <c:v>1335</c:v>
                </c:pt>
                <c:pt idx="986">
                  <c:v>1336</c:v>
                </c:pt>
                <c:pt idx="987">
                  <c:v>1337</c:v>
                </c:pt>
                <c:pt idx="988">
                  <c:v>1338</c:v>
                </c:pt>
                <c:pt idx="989">
                  <c:v>1339</c:v>
                </c:pt>
                <c:pt idx="990">
                  <c:v>1340</c:v>
                </c:pt>
                <c:pt idx="991">
                  <c:v>1341</c:v>
                </c:pt>
                <c:pt idx="992">
                  <c:v>1342</c:v>
                </c:pt>
                <c:pt idx="993">
                  <c:v>1343</c:v>
                </c:pt>
                <c:pt idx="994">
                  <c:v>1344</c:v>
                </c:pt>
                <c:pt idx="995">
                  <c:v>1345</c:v>
                </c:pt>
                <c:pt idx="996">
                  <c:v>1346</c:v>
                </c:pt>
                <c:pt idx="997">
                  <c:v>1347</c:v>
                </c:pt>
                <c:pt idx="998">
                  <c:v>1348</c:v>
                </c:pt>
                <c:pt idx="999">
                  <c:v>1349</c:v>
                </c:pt>
                <c:pt idx="1000">
                  <c:v>1350</c:v>
                </c:pt>
                <c:pt idx="1001">
                  <c:v>1351</c:v>
                </c:pt>
                <c:pt idx="1002">
                  <c:v>1352</c:v>
                </c:pt>
                <c:pt idx="1003">
                  <c:v>1353</c:v>
                </c:pt>
                <c:pt idx="1004">
                  <c:v>1354</c:v>
                </c:pt>
                <c:pt idx="1005">
                  <c:v>1355</c:v>
                </c:pt>
                <c:pt idx="1006">
                  <c:v>1356</c:v>
                </c:pt>
                <c:pt idx="1007">
                  <c:v>1357</c:v>
                </c:pt>
                <c:pt idx="1008">
                  <c:v>1358</c:v>
                </c:pt>
                <c:pt idx="1009">
                  <c:v>1359</c:v>
                </c:pt>
                <c:pt idx="1010">
                  <c:v>1360</c:v>
                </c:pt>
                <c:pt idx="1011">
                  <c:v>1361</c:v>
                </c:pt>
                <c:pt idx="1012">
                  <c:v>1362</c:v>
                </c:pt>
                <c:pt idx="1013">
                  <c:v>1363</c:v>
                </c:pt>
                <c:pt idx="1014">
                  <c:v>1364</c:v>
                </c:pt>
                <c:pt idx="1015">
                  <c:v>1365</c:v>
                </c:pt>
                <c:pt idx="1016">
                  <c:v>1366</c:v>
                </c:pt>
                <c:pt idx="1017">
                  <c:v>1367</c:v>
                </c:pt>
                <c:pt idx="1018">
                  <c:v>1368</c:v>
                </c:pt>
                <c:pt idx="1019">
                  <c:v>1369</c:v>
                </c:pt>
                <c:pt idx="1020">
                  <c:v>1370</c:v>
                </c:pt>
                <c:pt idx="1021">
                  <c:v>1371</c:v>
                </c:pt>
                <c:pt idx="1022">
                  <c:v>1372</c:v>
                </c:pt>
                <c:pt idx="1023">
                  <c:v>1373</c:v>
                </c:pt>
                <c:pt idx="1024">
                  <c:v>1374</c:v>
                </c:pt>
                <c:pt idx="1025">
                  <c:v>1375</c:v>
                </c:pt>
                <c:pt idx="1026">
                  <c:v>1376</c:v>
                </c:pt>
                <c:pt idx="1027">
                  <c:v>1377</c:v>
                </c:pt>
                <c:pt idx="1028">
                  <c:v>1378</c:v>
                </c:pt>
                <c:pt idx="1029">
                  <c:v>1379</c:v>
                </c:pt>
                <c:pt idx="1030">
                  <c:v>1380</c:v>
                </c:pt>
                <c:pt idx="1031">
                  <c:v>1381</c:v>
                </c:pt>
                <c:pt idx="1032">
                  <c:v>1382</c:v>
                </c:pt>
                <c:pt idx="1033">
                  <c:v>1383</c:v>
                </c:pt>
                <c:pt idx="1034">
                  <c:v>1384</c:v>
                </c:pt>
                <c:pt idx="1035">
                  <c:v>1385</c:v>
                </c:pt>
                <c:pt idx="1036">
                  <c:v>1386</c:v>
                </c:pt>
                <c:pt idx="1037">
                  <c:v>1387</c:v>
                </c:pt>
                <c:pt idx="1038">
                  <c:v>1388</c:v>
                </c:pt>
                <c:pt idx="1039">
                  <c:v>1389</c:v>
                </c:pt>
                <c:pt idx="1040">
                  <c:v>1390</c:v>
                </c:pt>
                <c:pt idx="1041">
                  <c:v>1391</c:v>
                </c:pt>
                <c:pt idx="1042">
                  <c:v>1392</c:v>
                </c:pt>
                <c:pt idx="1043">
                  <c:v>1393</c:v>
                </c:pt>
                <c:pt idx="1044">
                  <c:v>1394</c:v>
                </c:pt>
                <c:pt idx="1045">
                  <c:v>1395</c:v>
                </c:pt>
                <c:pt idx="1046">
                  <c:v>1396</c:v>
                </c:pt>
                <c:pt idx="1047">
                  <c:v>1397</c:v>
                </c:pt>
                <c:pt idx="1048">
                  <c:v>1398</c:v>
                </c:pt>
                <c:pt idx="1049">
                  <c:v>1399</c:v>
                </c:pt>
                <c:pt idx="1050">
                  <c:v>1400</c:v>
                </c:pt>
                <c:pt idx="1051">
                  <c:v>1401</c:v>
                </c:pt>
                <c:pt idx="1052">
                  <c:v>1402</c:v>
                </c:pt>
                <c:pt idx="1053">
                  <c:v>1403</c:v>
                </c:pt>
                <c:pt idx="1054">
                  <c:v>1404</c:v>
                </c:pt>
                <c:pt idx="1055">
                  <c:v>1405</c:v>
                </c:pt>
                <c:pt idx="1056">
                  <c:v>1406</c:v>
                </c:pt>
                <c:pt idx="1057">
                  <c:v>1407</c:v>
                </c:pt>
                <c:pt idx="1058">
                  <c:v>1408</c:v>
                </c:pt>
                <c:pt idx="1059">
                  <c:v>1409</c:v>
                </c:pt>
                <c:pt idx="1060">
                  <c:v>1410</c:v>
                </c:pt>
                <c:pt idx="1061">
                  <c:v>1411</c:v>
                </c:pt>
                <c:pt idx="1062">
                  <c:v>1412</c:v>
                </c:pt>
                <c:pt idx="1063">
                  <c:v>1413</c:v>
                </c:pt>
                <c:pt idx="1064">
                  <c:v>1414</c:v>
                </c:pt>
                <c:pt idx="1065">
                  <c:v>1415</c:v>
                </c:pt>
                <c:pt idx="1066">
                  <c:v>1416</c:v>
                </c:pt>
                <c:pt idx="1067">
                  <c:v>1417</c:v>
                </c:pt>
                <c:pt idx="1068">
                  <c:v>1418</c:v>
                </c:pt>
                <c:pt idx="1069">
                  <c:v>1419</c:v>
                </c:pt>
                <c:pt idx="1070">
                  <c:v>1420</c:v>
                </c:pt>
                <c:pt idx="1071">
                  <c:v>1421</c:v>
                </c:pt>
                <c:pt idx="1072">
                  <c:v>1422</c:v>
                </c:pt>
                <c:pt idx="1073">
                  <c:v>1423</c:v>
                </c:pt>
                <c:pt idx="1074">
                  <c:v>1424</c:v>
                </c:pt>
                <c:pt idx="1075">
                  <c:v>1425</c:v>
                </c:pt>
                <c:pt idx="1076">
                  <c:v>1426</c:v>
                </c:pt>
                <c:pt idx="1077">
                  <c:v>1427</c:v>
                </c:pt>
                <c:pt idx="1078">
                  <c:v>1428</c:v>
                </c:pt>
                <c:pt idx="1079">
                  <c:v>1429</c:v>
                </c:pt>
                <c:pt idx="1080">
                  <c:v>1430</c:v>
                </c:pt>
                <c:pt idx="1081">
                  <c:v>1431</c:v>
                </c:pt>
                <c:pt idx="1082">
                  <c:v>1432</c:v>
                </c:pt>
                <c:pt idx="1083">
                  <c:v>1433</c:v>
                </c:pt>
                <c:pt idx="1084">
                  <c:v>1434</c:v>
                </c:pt>
                <c:pt idx="1085">
                  <c:v>1435</c:v>
                </c:pt>
                <c:pt idx="1086">
                  <c:v>1436</c:v>
                </c:pt>
                <c:pt idx="1087">
                  <c:v>1437</c:v>
                </c:pt>
                <c:pt idx="1088">
                  <c:v>1438</c:v>
                </c:pt>
                <c:pt idx="1089">
                  <c:v>1439</c:v>
                </c:pt>
                <c:pt idx="1090">
                  <c:v>1440</c:v>
                </c:pt>
                <c:pt idx="1091">
                  <c:v>1441</c:v>
                </c:pt>
                <c:pt idx="1092">
                  <c:v>1442</c:v>
                </c:pt>
                <c:pt idx="1093">
                  <c:v>1443</c:v>
                </c:pt>
                <c:pt idx="1094">
                  <c:v>1444</c:v>
                </c:pt>
                <c:pt idx="1095">
                  <c:v>1445</c:v>
                </c:pt>
                <c:pt idx="1096">
                  <c:v>1446</c:v>
                </c:pt>
                <c:pt idx="1097">
                  <c:v>1447</c:v>
                </c:pt>
                <c:pt idx="1098">
                  <c:v>1448</c:v>
                </c:pt>
                <c:pt idx="1099">
                  <c:v>1449</c:v>
                </c:pt>
                <c:pt idx="1100">
                  <c:v>1450</c:v>
                </c:pt>
                <c:pt idx="1101">
                  <c:v>1451</c:v>
                </c:pt>
                <c:pt idx="1102">
                  <c:v>1452</c:v>
                </c:pt>
                <c:pt idx="1103">
                  <c:v>1453</c:v>
                </c:pt>
                <c:pt idx="1104">
                  <c:v>1454</c:v>
                </c:pt>
                <c:pt idx="1105">
                  <c:v>1455</c:v>
                </c:pt>
                <c:pt idx="1106">
                  <c:v>1456</c:v>
                </c:pt>
                <c:pt idx="1107">
                  <c:v>1457</c:v>
                </c:pt>
                <c:pt idx="1108">
                  <c:v>1458</c:v>
                </c:pt>
                <c:pt idx="1109">
                  <c:v>1459</c:v>
                </c:pt>
                <c:pt idx="1110">
                  <c:v>1460</c:v>
                </c:pt>
                <c:pt idx="1111">
                  <c:v>1461</c:v>
                </c:pt>
                <c:pt idx="1112">
                  <c:v>1462</c:v>
                </c:pt>
                <c:pt idx="1113">
                  <c:v>1463</c:v>
                </c:pt>
                <c:pt idx="1114">
                  <c:v>1464</c:v>
                </c:pt>
                <c:pt idx="1115">
                  <c:v>1465</c:v>
                </c:pt>
                <c:pt idx="1116">
                  <c:v>1466</c:v>
                </c:pt>
                <c:pt idx="1117">
                  <c:v>1467</c:v>
                </c:pt>
                <c:pt idx="1118">
                  <c:v>1468</c:v>
                </c:pt>
                <c:pt idx="1119">
                  <c:v>1469</c:v>
                </c:pt>
                <c:pt idx="1120">
                  <c:v>1470</c:v>
                </c:pt>
                <c:pt idx="1121">
                  <c:v>1471</c:v>
                </c:pt>
                <c:pt idx="1122">
                  <c:v>1472</c:v>
                </c:pt>
                <c:pt idx="1123">
                  <c:v>1473</c:v>
                </c:pt>
                <c:pt idx="1124">
                  <c:v>1474</c:v>
                </c:pt>
                <c:pt idx="1125">
                  <c:v>1475</c:v>
                </c:pt>
                <c:pt idx="1126">
                  <c:v>1476</c:v>
                </c:pt>
                <c:pt idx="1127">
                  <c:v>1477</c:v>
                </c:pt>
                <c:pt idx="1128">
                  <c:v>1478</c:v>
                </c:pt>
                <c:pt idx="1129">
                  <c:v>1479</c:v>
                </c:pt>
                <c:pt idx="1130">
                  <c:v>1480</c:v>
                </c:pt>
                <c:pt idx="1131">
                  <c:v>1481</c:v>
                </c:pt>
                <c:pt idx="1132">
                  <c:v>1482</c:v>
                </c:pt>
                <c:pt idx="1133">
                  <c:v>1483</c:v>
                </c:pt>
                <c:pt idx="1134">
                  <c:v>1484</c:v>
                </c:pt>
                <c:pt idx="1135">
                  <c:v>1485</c:v>
                </c:pt>
                <c:pt idx="1136">
                  <c:v>1486</c:v>
                </c:pt>
                <c:pt idx="1137">
                  <c:v>1487</c:v>
                </c:pt>
                <c:pt idx="1138">
                  <c:v>1488</c:v>
                </c:pt>
                <c:pt idx="1139">
                  <c:v>1489</c:v>
                </c:pt>
                <c:pt idx="1140">
                  <c:v>1490</c:v>
                </c:pt>
                <c:pt idx="1141">
                  <c:v>1491</c:v>
                </c:pt>
                <c:pt idx="1142">
                  <c:v>1492</c:v>
                </c:pt>
                <c:pt idx="1143">
                  <c:v>1493</c:v>
                </c:pt>
                <c:pt idx="1144">
                  <c:v>1494</c:v>
                </c:pt>
                <c:pt idx="1145">
                  <c:v>1495</c:v>
                </c:pt>
                <c:pt idx="1146">
                  <c:v>1496</c:v>
                </c:pt>
                <c:pt idx="1147">
                  <c:v>1497</c:v>
                </c:pt>
                <c:pt idx="1148">
                  <c:v>1498</c:v>
                </c:pt>
                <c:pt idx="1149">
                  <c:v>1499</c:v>
                </c:pt>
                <c:pt idx="1150">
                  <c:v>1500</c:v>
                </c:pt>
                <c:pt idx="1151">
                  <c:v>1501</c:v>
                </c:pt>
                <c:pt idx="1152">
                  <c:v>1502</c:v>
                </c:pt>
                <c:pt idx="1153">
                  <c:v>1503</c:v>
                </c:pt>
                <c:pt idx="1154">
                  <c:v>1504</c:v>
                </c:pt>
                <c:pt idx="1155">
                  <c:v>1505</c:v>
                </c:pt>
                <c:pt idx="1156">
                  <c:v>1506</c:v>
                </c:pt>
                <c:pt idx="1157">
                  <c:v>1507</c:v>
                </c:pt>
                <c:pt idx="1158">
                  <c:v>1508</c:v>
                </c:pt>
                <c:pt idx="1159">
                  <c:v>1509</c:v>
                </c:pt>
                <c:pt idx="1160">
                  <c:v>1510</c:v>
                </c:pt>
                <c:pt idx="1161">
                  <c:v>1511</c:v>
                </c:pt>
                <c:pt idx="1162">
                  <c:v>1512</c:v>
                </c:pt>
                <c:pt idx="1163">
                  <c:v>1513</c:v>
                </c:pt>
                <c:pt idx="1164">
                  <c:v>1514</c:v>
                </c:pt>
                <c:pt idx="1165">
                  <c:v>1515</c:v>
                </c:pt>
                <c:pt idx="1166">
                  <c:v>1516</c:v>
                </c:pt>
                <c:pt idx="1167">
                  <c:v>1517</c:v>
                </c:pt>
                <c:pt idx="1168">
                  <c:v>1518</c:v>
                </c:pt>
                <c:pt idx="1169">
                  <c:v>1519</c:v>
                </c:pt>
                <c:pt idx="1170">
                  <c:v>1520</c:v>
                </c:pt>
                <c:pt idx="1171">
                  <c:v>1521</c:v>
                </c:pt>
                <c:pt idx="1172">
                  <c:v>1522</c:v>
                </c:pt>
                <c:pt idx="1173">
                  <c:v>1523</c:v>
                </c:pt>
                <c:pt idx="1174">
                  <c:v>1524</c:v>
                </c:pt>
                <c:pt idx="1175">
                  <c:v>1525</c:v>
                </c:pt>
                <c:pt idx="1176">
                  <c:v>1526</c:v>
                </c:pt>
                <c:pt idx="1177">
                  <c:v>1527</c:v>
                </c:pt>
                <c:pt idx="1178">
                  <c:v>1528</c:v>
                </c:pt>
                <c:pt idx="1179">
                  <c:v>1529</c:v>
                </c:pt>
                <c:pt idx="1180">
                  <c:v>1530</c:v>
                </c:pt>
                <c:pt idx="1181">
                  <c:v>1531</c:v>
                </c:pt>
                <c:pt idx="1182">
                  <c:v>1532</c:v>
                </c:pt>
                <c:pt idx="1183">
                  <c:v>1533</c:v>
                </c:pt>
                <c:pt idx="1184">
                  <c:v>1534</c:v>
                </c:pt>
                <c:pt idx="1185">
                  <c:v>1535</c:v>
                </c:pt>
                <c:pt idx="1186">
                  <c:v>1536</c:v>
                </c:pt>
                <c:pt idx="1187">
                  <c:v>1537</c:v>
                </c:pt>
                <c:pt idx="1188">
                  <c:v>1538</c:v>
                </c:pt>
                <c:pt idx="1189">
                  <c:v>1539</c:v>
                </c:pt>
                <c:pt idx="1190">
                  <c:v>1540</c:v>
                </c:pt>
                <c:pt idx="1191">
                  <c:v>1541</c:v>
                </c:pt>
                <c:pt idx="1192">
                  <c:v>1542</c:v>
                </c:pt>
                <c:pt idx="1193">
                  <c:v>1543</c:v>
                </c:pt>
                <c:pt idx="1194">
                  <c:v>1544</c:v>
                </c:pt>
                <c:pt idx="1195">
                  <c:v>1545</c:v>
                </c:pt>
                <c:pt idx="1196">
                  <c:v>1546</c:v>
                </c:pt>
                <c:pt idx="1197">
                  <c:v>1547</c:v>
                </c:pt>
                <c:pt idx="1198">
                  <c:v>1548</c:v>
                </c:pt>
                <c:pt idx="1199">
                  <c:v>1549</c:v>
                </c:pt>
                <c:pt idx="1200">
                  <c:v>1550</c:v>
                </c:pt>
                <c:pt idx="1201">
                  <c:v>1551</c:v>
                </c:pt>
                <c:pt idx="1202">
                  <c:v>1552</c:v>
                </c:pt>
                <c:pt idx="1203">
                  <c:v>1553</c:v>
                </c:pt>
                <c:pt idx="1204">
                  <c:v>1554</c:v>
                </c:pt>
                <c:pt idx="1205">
                  <c:v>1555</c:v>
                </c:pt>
                <c:pt idx="1206">
                  <c:v>1556</c:v>
                </c:pt>
                <c:pt idx="1207">
                  <c:v>1557</c:v>
                </c:pt>
                <c:pt idx="1208">
                  <c:v>1558</c:v>
                </c:pt>
                <c:pt idx="1209">
                  <c:v>1559</c:v>
                </c:pt>
                <c:pt idx="1210">
                  <c:v>1560</c:v>
                </c:pt>
                <c:pt idx="1211">
                  <c:v>1561</c:v>
                </c:pt>
                <c:pt idx="1212">
                  <c:v>1562</c:v>
                </c:pt>
                <c:pt idx="1213">
                  <c:v>1563</c:v>
                </c:pt>
                <c:pt idx="1214">
                  <c:v>1564</c:v>
                </c:pt>
                <c:pt idx="1215">
                  <c:v>1565</c:v>
                </c:pt>
                <c:pt idx="1216">
                  <c:v>1566</c:v>
                </c:pt>
                <c:pt idx="1217">
                  <c:v>1567</c:v>
                </c:pt>
                <c:pt idx="1218">
                  <c:v>1568</c:v>
                </c:pt>
                <c:pt idx="1219">
                  <c:v>1569</c:v>
                </c:pt>
                <c:pt idx="1220">
                  <c:v>1570</c:v>
                </c:pt>
                <c:pt idx="1221">
                  <c:v>1571</c:v>
                </c:pt>
                <c:pt idx="1222">
                  <c:v>1572</c:v>
                </c:pt>
                <c:pt idx="1223">
                  <c:v>1573</c:v>
                </c:pt>
                <c:pt idx="1224">
                  <c:v>1574</c:v>
                </c:pt>
                <c:pt idx="1225">
                  <c:v>1575</c:v>
                </c:pt>
                <c:pt idx="1226">
                  <c:v>1576</c:v>
                </c:pt>
                <c:pt idx="1227">
                  <c:v>1577</c:v>
                </c:pt>
                <c:pt idx="1228">
                  <c:v>1578</c:v>
                </c:pt>
                <c:pt idx="1229">
                  <c:v>1579</c:v>
                </c:pt>
                <c:pt idx="1230">
                  <c:v>1580</c:v>
                </c:pt>
                <c:pt idx="1231">
                  <c:v>1581</c:v>
                </c:pt>
                <c:pt idx="1232">
                  <c:v>1582</c:v>
                </c:pt>
                <c:pt idx="1233">
                  <c:v>1583</c:v>
                </c:pt>
                <c:pt idx="1234">
                  <c:v>1584</c:v>
                </c:pt>
                <c:pt idx="1235">
                  <c:v>1585</c:v>
                </c:pt>
                <c:pt idx="1236">
                  <c:v>1586</c:v>
                </c:pt>
                <c:pt idx="1237">
                  <c:v>1587</c:v>
                </c:pt>
                <c:pt idx="1238">
                  <c:v>1588</c:v>
                </c:pt>
                <c:pt idx="1239">
                  <c:v>1589</c:v>
                </c:pt>
                <c:pt idx="1240">
                  <c:v>1590</c:v>
                </c:pt>
                <c:pt idx="1241">
                  <c:v>1591</c:v>
                </c:pt>
                <c:pt idx="1242">
                  <c:v>1592</c:v>
                </c:pt>
                <c:pt idx="1243">
                  <c:v>1593</c:v>
                </c:pt>
                <c:pt idx="1244">
                  <c:v>1594</c:v>
                </c:pt>
                <c:pt idx="1245">
                  <c:v>1595</c:v>
                </c:pt>
                <c:pt idx="1246">
                  <c:v>1596</c:v>
                </c:pt>
                <c:pt idx="1247">
                  <c:v>1597</c:v>
                </c:pt>
                <c:pt idx="1248">
                  <c:v>1598</c:v>
                </c:pt>
                <c:pt idx="1249">
                  <c:v>1599</c:v>
                </c:pt>
                <c:pt idx="1250">
                  <c:v>1600</c:v>
                </c:pt>
                <c:pt idx="1251">
                  <c:v>1601</c:v>
                </c:pt>
                <c:pt idx="1252">
                  <c:v>1602</c:v>
                </c:pt>
                <c:pt idx="1253">
                  <c:v>1603</c:v>
                </c:pt>
                <c:pt idx="1254">
                  <c:v>1604</c:v>
                </c:pt>
                <c:pt idx="1255">
                  <c:v>1605</c:v>
                </c:pt>
                <c:pt idx="1256">
                  <c:v>1606</c:v>
                </c:pt>
                <c:pt idx="1257">
                  <c:v>1607</c:v>
                </c:pt>
                <c:pt idx="1258">
                  <c:v>1608</c:v>
                </c:pt>
                <c:pt idx="1259">
                  <c:v>1609</c:v>
                </c:pt>
                <c:pt idx="1260">
                  <c:v>1610</c:v>
                </c:pt>
                <c:pt idx="1261">
                  <c:v>1611</c:v>
                </c:pt>
                <c:pt idx="1262">
                  <c:v>1612</c:v>
                </c:pt>
                <c:pt idx="1263">
                  <c:v>1613</c:v>
                </c:pt>
                <c:pt idx="1264">
                  <c:v>1614</c:v>
                </c:pt>
                <c:pt idx="1265">
                  <c:v>1615</c:v>
                </c:pt>
                <c:pt idx="1266">
                  <c:v>1616</c:v>
                </c:pt>
                <c:pt idx="1267">
                  <c:v>1617</c:v>
                </c:pt>
                <c:pt idx="1268">
                  <c:v>1618</c:v>
                </c:pt>
                <c:pt idx="1269">
                  <c:v>1619</c:v>
                </c:pt>
                <c:pt idx="1270">
                  <c:v>1620</c:v>
                </c:pt>
                <c:pt idx="1271">
                  <c:v>1621</c:v>
                </c:pt>
                <c:pt idx="1272">
                  <c:v>1622</c:v>
                </c:pt>
                <c:pt idx="1273">
                  <c:v>1623</c:v>
                </c:pt>
                <c:pt idx="1274">
                  <c:v>1624</c:v>
                </c:pt>
                <c:pt idx="1275">
                  <c:v>1625</c:v>
                </c:pt>
                <c:pt idx="1276">
                  <c:v>1626</c:v>
                </c:pt>
                <c:pt idx="1277">
                  <c:v>1627</c:v>
                </c:pt>
                <c:pt idx="1278">
                  <c:v>1628</c:v>
                </c:pt>
                <c:pt idx="1279">
                  <c:v>1629</c:v>
                </c:pt>
                <c:pt idx="1280">
                  <c:v>1630</c:v>
                </c:pt>
                <c:pt idx="1281">
                  <c:v>1631</c:v>
                </c:pt>
                <c:pt idx="1282">
                  <c:v>1632</c:v>
                </c:pt>
                <c:pt idx="1283">
                  <c:v>1633</c:v>
                </c:pt>
                <c:pt idx="1284">
                  <c:v>1634</c:v>
                </c:pt>
                <c:pt idx="1285">
                  <c:v>1635</c:v>
                </c:pt>
                <c:pt idx="1286">
                  <c:v>1636</c:v>
                </c:pt>
                <c:pt idx="1287">
                  <c:v>1637</c:v>
                </c:pt>
                <c:pt idx="1288">
                  <c:v>1638</c:v>
                </c:pt>
                <c:pt idx="1289">
                  <c:v>1639</c:v>
                </c:pt>
                <c:pt idx="1290">
                  <c:v>1640</c:v>
                </c:pt>
                <c:pt idx="1291">
                  <c:v>1641</c:v>
                </c:pt>
                <c:pt idx="1292">
                  <c:v>1642</c:v>
                </c:pt>
                <c:pt idx="1293">
                  <c:v>1643</c:v>
                </c:pt>
                <c:pt idx="1294">
                  <c:v>1644</c:v>
                </c:pt>
                <c:pt idx="1295">
                  <c:v>1645</c:v>
                </c:pt>
                <c:pt idx="1296">
                  <c:v>1646</c:v>
                </c:pt>
                <c:pt idx="1297">
                  <c:v>1647</c:v>
                </c:pt>
                <c:pt idx="1298">
                  <c:v>1648</c:v>
                </c:pt>
                <c:pt idx="1299">
                  <c:v>1649</c:v>
                </c:pt>
                <c:pt idx="1300">
                  <c:v>1650</c:v>
                </c:pt>
                <c:pt idx="1301">
                  <c:v>1651</c:v>
                </c:pt>
                <c:pt idx="1302">
                  <c:v>1652</c:v>
                </c:pt>
                <c:pt idx="1303">
                  <c:v>1653</c:v>
                </c:pt>
                <c:pt idx="1304">
                  <c:v>1654</c:v>
                </c:pt>
                <c:pt idx="1305">
                  <c:v>1655</c:v>
                </c:pt>
                <c:pt idx="1306">
                  <c:v>1656</c:v>
                </c:pt>
                <c:pt idx="1307">
                  <c:v>1657</c:v>
                </c:pt>
                <c:pt idx="1308">
                  <c:v>1658</c:v>
                </c:pt>
                <c:pt idx="1309">
                  <c:v>1659</c:v>
                </c:pt>
                <c:pt idx="1310">
                  <c:v>1660</c:v>
                </c:pt>
                <c:pt idx="1311">
                  <c:v>1661</c:v>
                </c:pt>
                <c:pt idx="1312">
                  <c:v>1662</c:v>
                </c:pt>
                <c:pt idx="1313">
                  <c:v>1663</c:v>
                </c:pt>
                <c:pt idx="1314">
                  <c:v>1664</c:v>
                </c:pt>
                <c:pt idx="1315">
                  <c:v>1665</c:v>
                </c:pt>
                <c:pt idx="1316">
                  <c:v>1666</c:v>
                </c:pt>
                <c:pt idx="1317">
                  <c:v>1667</c:v>
                </c:pt>
                <c:pt idx="1318">
                  <c:v>1668</c:v>
                </c:pt>
                <c:pt idx="1319">
                  <c:v>1669</c:v>
                </c:pt>
                <c:pt idx="1320">
                  <c:v>1670</c:v>
                </c:pt>
                <c:pt idx="1321">
                  <c:v>1671</c:v>
                </c:pt>
                <c:pt idx="1322">
                  <c:v>1672</c:v>
                </c:pt>
                <c:pt idx="1323">
                  <c:v>1673</c:v>
                </c:pt>
                <c:pt idx="1324">
                  <c:v>1674</c:v>
                </c:pt>
                <c:pt idx="1325">
                  <c:v>1675</c:v>
                </c:pt>
                <c:pt idx="1326">
                  <c:v>1676</c:v>
                </c:pt>
                <c:pt idx="1327">
                  <c:v>1677</c:v>
                </c:pt>
                <c:pt idx="1328">
                  <c:v>1678</c:v>
                </c:pt>
                <c:pt idx="1329">
                  <c:v>1679</c:v>
                </c:pt>
                <c:pt idx="1330">
                  <c:v>1680</c:v>
                </c:pt>
                <c:pt idx="1331">
                  <c:v>1681</c:v>
                </c:pt>
                <c:pt idx="1332">
                  <c:v>1682</c:v>
                </c:pt>
                <c:pt idx="1333">
                  <c:v>1683</c:v>
                </c:pt>
                <c:pt idx="1334">
                  <c:v>1684</c:v>
                </c:pt>
                <c:pt idx="1335">
                  <c:v>1685</c:v>
                </c:pt>
                <c:pt idx="1336">
                  <c:v>1686</c:v>
                </c:pt>
                <c:pt idx="1337">
                  <c:v>1687</c:v>
                </c:pt>
                <c:pt idx="1338">
                  <c:v>1688</c:v>
                </c:pt>
                <c:pt idx="1339">
                  <c:v>1689</c:v>
                </c:pt>
                <c:pt idx="1340">
                  <c:v>1690</c:v>
                </c:pt>
                <c:pt idx="1341">
                  <c:v>1691</c:v>
                </c:pt>
                <c:pt idx="1342">
                  <c:v>1692</c:v>
                </c:pt>
                <c:pt idx="1343">
                  <c:v>1693</c:v>
                </c:pt>
                <c:pt idx="1344">
                  <c:v>1694</c:v>
                </c:pt>
                <c:pt idx="1345">
                  <c:v>1695</c:v>
                </c:pt>
                <c:pt idx="1346">
                  <c:v>1696</c:v>
                </c:pt>
                <c:pt idx="1347">
                  <c:v>1697</c:v>
                </c:pt>
                <c:pt idx="1348">
                  <c:v>1698</c:v>
                </c:pt>
                <c:pt idx="1349">
                  <c:v>1699</c:v>
                </c:pt>
                <c:pt idx="1350">
                  <c:v>1700</c:v>
                </c:pt>
                <c:pt idx="1351">
                  <c:v>1701</c:v>
                </c:pt>
                <c:pt idx="1352">
                  <c:v>1702</c:v>
                </c:pt>
                <c:pt idx="1353">
                  <c:v>1703</c:v>
                </c:pt>
                <c:pt idx="1354">
                  <c:v>1704</c:v>
                </c:pt>
                <c:pt idx="1355">
                  <c:v>1705</c:v>
                </c:pt>
                <c:pt idx="1356">
                  <c:v>1706</c:v>
                </c:pt>
                <c:pt idx="1357">
                  <c:v>1707</c:v>
                </c:pt>
                <c:pt idx="1358">
                  <c:v>1708</c:v>
                </c:pt>
                <c:pt idx="1359">
                  <c:v>1709</c:v>
                </c:pt>
                <c:pt idx="1360">
                  <c:v>1710</c:v>
                </c:pt>
                <c:pt idx="1361">
                  <c:v>1711</c:v>
                </c:pt>
                <c:pt idx="1362">
                  <c:v>1712</c:v>
                </c:pt>
                <c:pt idx="1363">
                  <c:v>1713</c:v>
                </c:pt>
                <c:pt idx="1364">
                  <c:v>1714</c:v>
                </c:pt>
                <c:pt idx="1365">
                  <c:v>1715</c:v>
                </c:pt>
                <c:pt idx="1366">
                  <c:v>1716</c:v>
                </c:pt>
                <c:pt idx="1367">
                  <c:v>1717</c:v>
                </c:pt>
                <c:pt idx="1368">
                  <c:v>1718</c:v>
                </c:pt>
                <c:pt idx="1369">
                  <c:v>1719</c:v>
                </c:pt>
                <c:pt idx="1370">
                  <c:v>1720</c:v>
                </c:pt>
                <c:pt idx="1371">
                  <c:v>1721</c:v>
                </c:pt>
                <c:pt idx="1372">
                  <c:v>1722</c:v>
                </c:pt>
                <c:pt idx="1373">
                  <c:v>1723</c:v>
                </c:pt>
                <c:pt idx="1374">
                  <c:v>1724</c:v>
                </c:pt>
                <c:pt idx="1375">
                  <c:v>1725</c:v>
                </c:pt>
                <c:pt idx="1376">
                  <c:v>1726</c:v>
                </c:pt>
                <c:pt idx="1377">
                  <c:v>1727</c:v>
                </c:pt>
                <c:pt idx="1378">
                  <c:v>1728</c:v>
                </c:pt>
                <c:pt idx="1379">
                  <c:v>1729</c:v>
                </c:pt>
                <c:pt idx="1380">
                  <c:v>1730</c:v>
                </c:pt>
                <c:pt idx="1381">
                  <c:v>1731</c:v>
                </c:pt>
                <c:pt idx="1382">
                  <c:v>1732</c:v>
                </c:pt>
                <c:pt idx="1383">
                  <c:v>1733</c:v>
                </c:pt>
                <c:pt idx="1384">
                  <c:v>1734</c:v>
                </c:pt>
                <c:pt idx="1385">
                  <c:v>1735</c:v>
                </c:pt>
                <c:pt idx="1386">
                  <c:v>1736</c:v>
                </c:pt>
                <c:pt idx="1387">
                  <c:v>1737</c:v>
                </c:pt>
                <c:pt idx="1388">
                  <c:v>1738</c:v>
                </c:pt>
                <c:pt idx="1389">
                  <c:v>1739</c:v>
                </c:pt>
                <c:pt idx="1390">
                  <c:v>1740</c:v>
                </c:pt>
                <c:pt idx="1391">
                  <c:v>1741</c:v>
                </c:pt>
                <c:pt idx="1392">
                  <c:v>1742</c:v>
                </c:pt>
                <c:pt idx="1393">
                  <c:v>1743</c:v>
                </c:pt>
                <c:pt idx="1394">
                  <c:v>1744</c:v>
                </c:pt>
                <c:pt idx="1395">
                  <c:v>1745</c:v>
                </c:pt>
                <c:pt idx="1396">
                  <c:v>1746</c:v>
                </c:pt>
                <c:pt idx="1397">
                  <c:v>1747</c:v>
                </c:pt>
                <c:pt idx="1398">
                  <c:v>1748</c:v>
                </c:pt>
                <c:pt idx="1399">
                  <c:v>1749</c:v>
                </c:pt>
                <c:pt idx="1400">
                  <c:v>1750</c:v>
                </c:pt>
                <c:pt idx="1401">
                  <c:v>1751</c:v>
                </c:pt>
                <c:pt idx="1402">
                  <c:v>1752</c:v>
                </c:pt>
                <c:pt idx="1403">
                  <c:v>1753</c:v>
                </c:pt>
                <c:pt idx="1404">
                  <c:v>1754</c:v>
                </c:pt>
                <c:pt idx="1405">
                  <c:v>1755</c:v>
                </c:pt>
                <c:pt idx="1406">
                  <c:v>1756</c:v>
                </c:pt>
                <c:pt idx="1407">
                  <c:v>1757</c:v>
                </c:pt>
                <c:pt idx="1408">
                  <c:v>1758</c:v>
                </c:pt>
                <c:pt idx="1409">
                  <c:v>1759</c:v>
                </c:pt>
                <c:pt idx="1410">
                  <c:v>1760</c:v>
                </c:pt>
                <c:pt idx="1411">
                  <c:v>1761</c:v>
                </c:pt>
                <c:pt idx="1412">
                  <c:v>1762</c:v>
                </c:pt>
                <c:pt idx="1413">
                  <c:v>1763</c:v>
                </c:pt>
                <c:pt idx="1414">
                  <c:v>1764</c:v>
                </c:pt>
                <c:pt idx="1415">
                  <c:v>1765</c:v>
                </c:pt>
                <c:pt idx="1416">
                  <c:v>1766</c:v>
                </c:pt>
                <c:pt idx="1417">
                  <c:v>1767</c:v>
                </c:pt>
                <c:pt idx="1418">
                  <c:v>1768</c:v>
                </c:pt>
                <c:pt idx="1419">
                  <c:v>1769</c:v>
                </c:pt>
                <c:pt idx="1420">
                  <c:v>1770</c:v>
                </c:pt>
                <c:pt idx="1421">
                  <c:v>1771</c:v>
                </c:pt>
                <c:pt idx="1422">
                  <c:v>1772</c:v>
                </c:pt>
                <c:pt idx="1423">
                  <c:v>1773</c:v>
                </c:pt>
                <c:pt idx="1424">
                  <c:v>1774</c:v>
                </c:pt>
                <c:pt idx="1425">
                  <c:v>1775</c:v>
                </c:pt>
                <c:pt idx="1426">
                  <c:v>1776</c:v>
                </c:pt>
                <c:pt idx="1427">
                  <c:v>1777</c:v>
                </c:pt>
                <c:pt idx="1428">
                  <c:v>1778</c:v>
                </c:pt>
                <c:pt idx="1429">
                  <c:v>1779</c:v>
                </c:pt>
                <c:pt idx="1430">
                  <c:v>1780</c:v>
                </c:pt>
                <c:pt idx="1431">
                  <c:v>1781</c:v>
                </c:pt>
                <c:pt idx="1432">
                  <c:v>1782</c:v>
                </c:pt>
                <c:pt idx="1433">
                  <c:v>1783</c:v>
                </c:pt>
                <c:pt idx="1434">
                  <c:v>1784</c:v>
                </c:pt>
                <c:pt idx="1435">
                  <c:v>1785</c:v>
                </c:pt>
                <c:pt idx="1436">
                  <c:v>1786</c:v>
                </c:pt>
                <c:pt idx="1437">
                  <c:v>1787</c:v>
                </c:pt>
                <c:pt idx="1438">
                  <c:v>1788</c:v>
                </c:pt>
                <c:pt idx="1439">
                  <c:v>1789</c:v>
                </c:pt>
                <c:pt idx="1440">
                  <c:v>1790</c:v>
                </c:pt>
                <c:pt idx="1441">
                  <c:v>1791</c:v>
                </c:pt>
                <c:pt idx="1442">
                  <c:v>1792</c:v>
                </c:pt>
                <c:pt idx="1443">
                  <c:v>1793</c:v>
                </c:pt>
                <c:pt idx="1444">
                  <c:v>1794</c:v>
                </c:pt>
                <c:pt idx="1445">
                  <c:v>1795</c:v>
                </c:pt>
                <c:pt idx="1446">
                  <c:v>1796</c:v>
                </c:pt>
                <c:pt idx="1447">
                  <c:v>1797</c:v>
                </c:pt>
                <c:pt idx="1448">
                  <c:v>1798</c:v>
                </c:pt>
                <c:pt idx="1449">
                  <c:v>1799</c:v>
                </c:pt>
                <c:pt idx="1450">
                  <c:v>1800</c:v>
                </c:pt>
                <c:pt idx="1451">
                  <c:v>1801</c:v>
                </c:pt>
                <c:pt idx="1452">
                  <c:v>1802</c:v>
                </c:pt>
                <c:pt idx="1453">
                  <c:v>1803</c:v>
                </c:pt>
                <c:pt idx="1454">
                  <c:v>1804</c:v>
                </c:pt>
                <c:pt idx="1455">
                  <c:v>1805</c:v>
                </c:pt>
                <c:pt idx="1456">
                  <c:v>1806</c:v>
                </c:pt>
                <c:pt idx="1457">
                  <c:v>1807</c:v>
                </c:pt>
                <c:pt idx="1458">
                  <c:v>1808</c:v>
                </c:pt>
                <c:pt idx="1459">
                  <c:v>1809</c:v>
                </c:pt>
                <c:pt idx="1460">
                  <c:v>1810</c:v>
                </c:pt>
                <c:pt idx="1461">
                  <c:v>1811</c:v>
                </c:pt>
                <c:pt idx="1462">
                  <c:v>1812</c:v>
                </c:pt>
                <c:pt idx="1463">
                  <c:v>1813</c:v>
                </c:pt>
                <c:pt idx="1464">
                  <c:v>1814</c:v>
                </c:pt>
                <c:pt idx="1465">
                  <c:v>1815</c:v>
                </c:pt>
                <c:pt idx="1466">
                  <c:v>1816</c:v>
                </c:pt>
                <c:pt idx="1467">
                  <c:v>1817</c:v>
                </c:pt>
                <c:pt idx="1468">
                  <c:v>1818</c:v>
                </c:pt>
                <c:pt idx="1469">
                  <c:v>1819</c:v>
                </c:pt>
                <c:pt idx="1470">
                  <c:v>1820</c:v>
                </c:pt>
                <c:pt idx="1471">
                  <c:v>1821</c:v>
                </c:pt>
                <c:pt idx="1472">
                  <c:v>1822</c:v>
                </c:pt>
                <c:pt idx="1473">
                  <c:v>1823</c:v>
                </c:pt>
                <c:pt idx="1474">
                  <c:v>1824</c:v>
                </c:pt>
                <c:pt idx="1475">
                  <c:v>1825</c:v>
                </c:pt>
                <c:pt idx="1476">
                  <c:v>1826</c:v>
                </c:pt>
                <c:pt idx="1477">
                  <c:v>1827</c:v>
                </c:pt>
                <c:pt idx="1478">
                  <c:v>1828</c:v>
                </c:pt>
                <c:pt idx="1479">
                  <c:v>1829</c:v>
                </c:pt>
                <c:pt idx="1480">
                  <c:v>1830</c:v>
                </c:pt>
                <c:pt idx="1481">
                  <c:v>1831</c:v>
                </c:pt>
                <c:pt idx="1482">
                  <c:v>1832</c:v>
                </c:pt>
                <c:pt idx="1483">
                  <c:v>1833</c:v>
                </c:pt>
                <c:pt idx="1484">
                  <c:v>1834</c:v>
                </c:pt>
                <c:pt idx="1485">
                  <c:v>1835</c:v>
                </c:pt>
                <c:pt idx="1486">
                  <c:v>1836</c:v>
                </c:pt>
                <c:pt idx="1487">
                  <c:v>1837</c:v>
                </c:pt>
                <c:pt idx="1488">
                  <c:v>1838</c:v>
                </c:pt>
                <c:pt idx="1489">
                  <c:v>1839</c:v>
                </c:pt>
                <c:pt idx="1490">
                  <c:v>1840</c:v>
                </c:pt>
                <c:pt idx="1491">
                  <c:v>1841</c:v>
                </c:pt>
                <c:pt idx="1492">
                  <c:v>1842</c:v>
                </c:pt>
                <c:pt idx="1493">
                  <c:v>1843</c:v>
                </c:pt>
                <c:pt idx="1494">
                  <c:v>1844</c:v>
                </c:pt>
                <c:pt idx="1495">
                  <c:v>1845</c:v>
                </c:pt>
                <c:pt idx="1496">
                  <c:v>1846</c:v>
                </c:pt>
                <c:pt idx="1497">
                  <c:v>1847</c:v>
                </c:pt>
                <c:pt idx="1498">
                  <c:v>1848</c:v>
                </c:pt>
                <c:pt idx="1499">
                  <c:v>1849</c:v>
                </c:pt>
                <c:pt idx="1500">
                  <c:v>1850</c:v>
                </c:pt>
                <c:pt idx="1501">
                  <c:v>1851</c:v>
                </c:pt>
                <c:pt idx="1502">
                  <c:v>1852</c:v>
                </c:pt>
                <c:pt idx="1503">
                  <c:v>1853</c:v>
                </c:pt>
                <c:pt idx="1504">
                  <c:v>1854</c:v>
                </c:pt>
                <c:pt idx="1505">
                  <c:v>1855</c:v>
                </c:pt>
                <c:pt idx="1506">
                  <c:v>1856</c:v>
                </c:pt>
                <c:pt idx="1507">
                  <c:v>1857</c:v>
                </c:pt>
                <c:pt idx="1508">
                  <c:v>1858</c:v>
                </c:pt>
                <c:pt idx="1509">
                  <c:v>1859</c:v>
                </c:pt>
                <c:pt idx="1510">
                  <c:v>1860</c:v>
                </c:pt>
                <c:pt idx="1511">
                  <c:v>1861</c:v>
                </c:pt>
                <c:pt idx="1512">
                  <c:v>1862</c:v>
                </c:pt>
                <c:pt idx="1513">
                  <c:v>1863</c:v>
                </c:pt>
                <c:pt idx="1514">
                  <c:v>1864</c:v>
                </c:pt>
                <c:pt idx="1515">
                  <c:v>1865</c:v>
                </c:pt>
                <c:pt idx="1516">
                  <c:v>1866</c:v>
                </c:pt>
                <c:pt idx="1517">
                  <c:v>1867</c:v>
                </c:pt>
                <c:pt idx="1518">
                  <c:v>1868</c:v>
                </c:pt>
                <c:pt idx="1519">
                  <c:v>1869</c:v>
                </c:pt>
                <c:pt idx="1520">
                  <c:v>1870</c:v>
                </c:pt>
                <c:pt idx="1521">
                  <c:v>1871</c:v>
                </c:pt>
                <c:pt idx="1522">
                  <c:v>1872</c:v>
                </c:pt>
                <c:pt idx="1523">
                  <c:v>1873</c:v>
                </c:pt>
                <c:pt idx="1524">
                  <c:v>1874</c:v>
                </c:pt>
                <c:pt idx="1525">
                  <c:v>1875</c:v>
                </c:pt>
                <c:pt idx="1526">
                  <c:v>1876</c:v>
                </c:pt>
                <c:pt idx="1527">
                  <c:v>1877</c:v>
                </c:pt>
                <c:pt idx="1528">
                  <c:v>1878</c:v>
                </c:pt>
                <c:pt idx="1529">
                  <c:v>1879</c:v>
                </c:pt>
                <c:pt idx="1530">
                  <c:v>1880</c:v>
                </c:pt>
                <c:pt idx="1531">
                  <c:v>1881</c:v>
                </c:pt>
                <c:pt idx="1532">
                  <c:v>1882</c:v>
                </c:pt>
                <c:pt idx="1533">
                  <c:v>1883</c:v>
                </c:pt>
                <c:pt idx="1534">
                  <c:v>1884</c:v>
                </c:pt>
                <c:pt idx="1535">
                  <c:v>1885</c:v>
                </c:pt>
                <c:pt idx="1536">
                  <c:v>1886</c:v>
                </c:pt>
                <c:pt idx="1537">
                  <c:v>1887</c:v>
                </c:pt>
                <c:pt idx="1538">
                  <c:v>1888</c:v>
                </c:pt>
                <c:pt idx="1539">
                  <c:v>1889</c:v>
                </c:pt>
                <c:pt idx="1540">
                  <c:v>1890</c:v>
                </c:pt>
                <c:pt idx="1541">
                  <c:v>1891</c:v>
                </c:pt>
                <c:pt idx="1542">
                  <c:v>1892</c:v>
                </c:pt>
                <c:pt idx="1543">
                  <c:v>1893</c:v>
                </c:pt>
                <c:pt idx="1544">
                  <c:v>1894</c:v>
                </c:pt>
                <c:pt idx="1545">
                  <c:v>1895</c:v>
                </c:pt>
                <c:pt idx="1546">
                  <c:v>1896</c:v>
                </c:pt>
                <c:pt idx="1547">
                  <c:v>1897</c:v>
                </c:pt>
                <c:pt idx="1548">
                  <c:v>1898</c:v>
                </c:pt>
                <c:pt idx="1549">
                  <c:v>1899</c:v>
                </c:pt>
                <c:pt idx="1550">
                  <c:v>1900</c:v>
                </c:pt>
                <c:pt idx="1551">
                  <c:v>1901</c:v>
                </c:pt>
                <c:pt idx="1552">
                  <c:v>1902</c:v>
                </c:pt>
                <c:pt idx="1553">
                  <c:v>1903</c:v>
                </c:pt>
                <c:pt idx="1554">
                  <c:v>1904</c:v>
                </c:pt>
                <c:pt idx="1555">
                  <c:v>1905</c:v>
                </c:pt>
                <c:pt idx="1556">
                  <c:v>1906</c:v>
                </c:pt>
                <c:pt idx="1557">
                  <c:v>1907</c:v>
                </c:pt>
                <c:pt idx="1558">
                  <c:v>1908</c:v>
                </c:pt>
                <c:pt idx="1559">
                  <c:v>1909</c:v>
                </c:pt>
                <c:pt idx="1560">
                  <c:v>1910</c:v>
                </c:pt>
                <c:pt idx="1561">
                  <c:v>1911</c:v>
                </c:pt>
                <c:pt idx="1562">
                  <c:v>1912</c:v>
                </c:pt>
                <c:pt idx="1563">
                  <c:v>1913</c:v>
                </c:pt>
                <c:pt idx="1564">
                  <c:v>1914</c:v>
                </c:pt>
                <c:pt idx="1565">
                  <c:v>1915</c:v>
                </c:pt>
                <c:pt idx="1566">
                  <c:v>1916</c:v>
                </c:pt>
                <c:pt idx="1567">
                  <c:v>1917</c:v>
                </c:pt>
                <c:pt idx="1568">
                  <c:v>1918</c:v>
                </c:pt>
                <c:pt idx="1569">
                  <c:v>1919</c:v>
                </c:pt>
                <c:pt idx="1570">
                  <c:v>1920</c:v>
                </c:pt>
                <c:pt idx="1571">
                  <c:v>1921</c:v>
                </c:pt>
                <c:pt idx="1572">
                  <c:v>1922</c:v>
                </c:pt>
                <c:pt idx="1573">
                  <c:v>1923</c:v>
                </c:pt>
                <c:pt idx="1574">
                  <c:v>1924</c:v>
                </c:pt>
                <c:pt idx="1575">
                  <c:v>1925</c:v>
                </c:pt>
                <c:pt idx="1576">
                  <c:v>1926</c:v>
                </c:pt>
                <c:pt idx="1577">
                  <c:v>1927</c:v>
                </c:pt>
                <c:pt idx="1578">
                  <c:v>1928</c:v>
                </c:pt>
                <c:pt idx="1579">
                  <c:v>1929</c:v>
                </c:pt>
                <c:pt idx="1580">
                  <c:v>1930</c:v>
                </c:pt>
                <c:pt idx="1581">
                  <c:v>1931</c:v>
                </c:pt>
                <c:pt idx="1582">
                  <c:v>1932</c:v>
                </c:pt>
                <c:pt idx="1583">
                  <c:v>1933</c:v>
                </c:pt>
                <c:pt idx="1584">
                  <c:v>1934</c:v>
                </c:pt>
                <c:pt idx="1585">
                  <c:v>1935</c:v>
                </c:pt>
                <c:pt idx="1586">
                  <c:v>1936</c:v>
                </c:pt>
                <c:pt idx="1587">
                  <c:v>1937</c:v>
                </c:pt>
                <c:pt idx="1588">
                  <c:v>1938</c:v>
                </c:pt>
                <c:pt idx="1589">
                  <c:v>1939</c:v>
                </c:pt>
                <c:pt idx="1590">
                  <c:v>1940</c:v>
                </c:pt>
                <c:pt idx="1591">
                  <c:v>1941</c:v>
                </c:pt>
                <c:pt idx="1592">
                  <c:v>1942</c:v>
                </c:pt>
                <c:pt idx="1593">
                  <c:v>1943</c:v>
                </c:pt>
                <c:pt idx="1594">
                  <c:v>1944</c:v>
                </c:pt>
                <c:pt idx="1595">
                  <c:v>1945</c:v>
                </c:pt>
                <c:pt idx="1596">
                  <c:v>1946</c:v>
                </c:pt>
                <c:pt idx="1597">
                  <c:v>1947</c:v>
                </c:pt>
                <c:pt idx="1598">
                  <c:v>1948</c:v>
                </c:pt>
                <c:pt idx="1599">
                  <c:v>1949</c:v>
                </c:pt>
                <c:pt idx="1600">
                  <c:v>1950</c:v>
                </c:pt>
                <c:pt idx="1601">
                  <c:v>1951</c:v>
                </c:pt>
                <c:pt idx="1602">
                  <c:v>1952</c:v>
                </c:pt>
                <c:pt idx="1603">
                  <c:v>1953</c:v>
                </c:pt>
                <c:pt idx="1604">
                  <c:v>1954</c:v>
                </c:pt>
                <c:pt idx="1605">
                  <c:v>1955</c:v>
                </c:pt>
                <c:pt idx="1606">
                  <c:v>1956</c:v>
                </c:pt>
                <c:pt idx="1607">
                  <c:v>1957</c:v>
                </c:pt>
                <c:pt idx="1608">
                  <c:v>1958</c:v>
                </c:pt>
                <c:pt idx="1609">
                  <c:v>1959</c:v>
                </c:pt>
                <c:pt idx="1610">
                  <c:v>1960</c:v>
                </c:pt>
                <c:pt idx="1611">
                  <c:v>1961</c:v>
                </c:pt>
                <c:pt idx="1612">
                  <c:v>1962</c:v>
                </c:pt>
                <c:pt idx="1613">
                  <c:v>1963</c:v>
                </c:pt>
                <c:pt idx="1614">
                  <c:v>1964</c:v>
                </c:pt>
                <c:pt idx="1615">
                  <c:v>1965</c:v>
                </c:pt>
                <c:pt idx="1616">
                  <c:v>1966</c:v>
                </c:pt>
                <c:pt idx="1617">
                  <c:v>1967</c:v>
                </c:pt>
                <c:pt idx="1618">
                  <c:v>1968</c:v>
                </c:pt>
                <c:pt idx="1619">
                  <c:v>1969</c:v>
                </c:pt>
                <c:pt idx="1620">
                  <c:v>1970</c:v>
                </c:pt>
                <c:pt idx="1621">
                  <c:v>1971</c:v>
                </c:pt>
                <c:pt idx="1622">
                  <c:v>1972</c:v>
                </c:pt>
                <c:pt idx="1623">
                  <c:v>1973</c:v>
                </c:pt>
                <c:pt idx="1624">
                  <c:v>1974</c:v>
                </c:pt>
                <c:pt idx="1625">
                  <c:v>1975</c:v>
                </c:pt>
                <c:pt idx="1626">
                  <c:v>1976</c:v>
                </c:pt>
                <c:pt idx="1627">
                  <c:v>1977</c:v>
                </c:pt>
                <c:pt idx="1628">
                  <c:v>1978</c:v>
                </c:pt>
                <c:pt idx="1629">
                  <c:v>1979</c:v>
                </c:pt>
                <c:pt idx="1630">
                  <c:v>1980</c:v>
                </c:pt>
                <c:pt idx="1631">
                  <c:v>1981</c:v>
                </c:pt>
                <c:pt idx="1632">
                  <c:v>1982</c:v>
                </c:pt>
                <c:pt idx="1633">
                  <c:v>1983</c:v>
                </c:pt>
                <c:pt idx="1634">
                  <c:v>1984</c:v>
                </c:pt>
                <c:pt idx="1635">
                  <c:v>1985</c:v>
                </c:pt>
                <c:pt idx="1636">
                  <c:v>1986</c:v>
                </c:pt>
                <c:pt idx="1637">
                  <c:v>1987</c:v>
                </c:pt>
                <c:pt idx="1638">
                  <c:v>1988</c:v>
                </c:pt>
                <c:pt idx="1639">
                  <c:v>1989</c:v>
                </c:pt>
                <c:pt idx="1640">
                  <c:v>1990</c:v>
                </c:pt>
                <c:pt idx="1641">
                  <c:v>1991</c:v>
                </c:pt>
                <c:pt idx="1642">
                  <c:v>1992</c:v>
                </c:pt>
                <c:pt idx="1643">
                  <c:v>1993</c:v>
                </c:pt>
                <c:pt idx="1644">
                  <c:v>1994</c:v>
                </c:pt>
                <c:pt idx="1645">
                  <c:v>1995</c:v>
                </c:pt>
                <c:pt idx="1646">
                  <c:v>1996</c:v>
                </c:pt>
                <c:pt idx="1647">
                  <c:v>1997</c:v>
                </c:pt>
                <c:pt idx="1648">
                  <c:v>1998</c:v>
                </c:pt>
                <c:pt idx="1649">
                  <c:v>1999</c:v>
                </c:pt>
                <c:pt idx="1650">
                  <c:v>2000</c:v>
                </c:pt>
                <c:pt idx="1651">
                  <c:v>2001</c:v>
                </c:pt>
                <c:pt idx="1652">
                  <c:v>2002</c:v>
                </c:pt>
                <c:pt idx="1653">
                  <c:v>2003</c:v>
                </c:pt>
                <c:pt idx="1654">
                  <c:v>2004</c:v>
                </c:pt>
                <c:pt idx="1655">
                  <c:v>2005</c:v>
                </c:pt>
                <c:pt idx="1656">
                  <c:v>2006</c:v>
                </c:pt>
                <c:pt idx="1657">
                  <c:v>2007</c:v>
                </c:pt>
                <c:pt idx="1658">
                  <c:v>2008</c:v>
                </c:pt>
                <c:pt idx="1659">
                  <c:v>2009</c:v>
                </c:pt>
                <c:pt idx="1660">
                  <c:v>2010</c:v>
                </c:pt>
                <c:pt idx="1661">
                  <c:v>2011</c:v>
                </c:pt>
                <c:pt idx="1662">
                  <c:v>2012</c:v>
                </c:pt>
                <c:pt idx="1663">
                  <c:v>2013</c:v>
                </c:pt>
                <c:pt idx="1664">
                  <c:v>2014</c:v>
                </c:pt>
                <c:pt idx="1665">
                  <c:v>2015</c:v>
                </c:pt>
                <c:pt idx="1666">
                  <c:v>2016</c:v>
                </c:pt>
                <c:pt idx="1667">
                  <c:v>2017</c:v>
                </c:pt>
                <c:pt idx="1668">
                  <c:v>2018</c:v>
                </c:pt>
                <c:pt idx="1669">
                  <c:v>2019</c:v>
                </c:pt>
                <c:pt idx="1670">
                  <c:v>2020</c:v>
                </c:pt>
                <c:pt idx="1671">
                  <c:v>2021</c:v>
                </c:pt>
                <c:pt idx="1672">
                  <c:v>2022</c:v>
                </c:pt>
                <c:pt idx="1673">
                  <c:v>2023</c:v>
                </c:pt>
                <c:pt idx="1674">
                  <c:v>2024</c:v>
                </c:pt>
                <c:pt idx="1675">
                  <c:v>2025</c:v>
                </c:pt>
                <c:pt idx="1676">
                  <c:v>2026</c:v>
                </c:pt>
                <c:pt idx="1677">
                  <c:v>2027</c:v>
                </c:pt>
                <c:pt idx="1678">
                  <c:v>2028</c:v>
                </c:pt>
                <c:pt idx="1679">
                  <c:v>2029</c:v>
                </c:pt>
                <c:pt idx="1680">
                  <c:v>2030</c:v>
                </c:pt>
                <c:pt idx="1681">
                  <c:v>2031</c:v>
                </c:pt>
                <c:pt idx="1682">
                  <c:v>2032</c:v>
                </c:pt>
                <c:pt idx="1683">
                  <c:v>2033</c:v>
                </c:pt>
                <c:pt idx="1684">
                  <c:v>2034</c:v>
                </c:pt>
                <c:pt idx="1685">
                  <c:v>2035</c:v>
                </c:pt>
                <c:pt idx="1686">
                  <c:v>2036</c:v>
                </c:pt>
                <c:pt idx="1687">
                  <c:v>2037</c:v>
                </c:pt>
                <c:pt idx="1688">
                  <c:v>2038</c:v>
                </c:pt>
                <c:pt idx="1689">
                  <c:v>2039</c:v>
                </c:pt>
                <c:pt idx="1690">
                  <c:v>2040</c:v>
                </c:pt>
                <c:pt idx="1691">
                  <c:v>2041</c:v>
                </c:pt>
                <c:pt idx="1692">
                  <c:v>2042</c:v>
                </c:pt>
                <c:pt idx="1693">
                  <c:v>2043</c:v>
                </c:pt>
                <c:pt idx="1694">
                  <c:v>2044</c:v>
                </c:pt>
                <c:pt idx="1695">
                  <c:v>2045</c:v>
                </c:pt>
                <c:pt idx="1696">
                  <c:v>2046</c:v>
                </c:pt>
                <c:pt idx="1697">
                  <c:v>2047</c:v>
                </c:pt>
                <c:pt idx="1698">
                  <c:v>2048</c:v>
                </c:pt>
                <c:pt idx="1699">
                  <c:v>2049</c:v>
                </c:pt>
                <c:pt idx="1700">
                  <c:v>2050</c:v>
                </c:pt>
                <c:pt idx="1701">
                  <c:v>2051</c:v>
                </c:pt>
                <c:pt idx="1702">
                  <c:v>2052</c:v>
                </c:pt>
                <c:pt idx="1703">
                  <c:v>2053</c:v>
                </c:pt>
                <c:pt idx="1704">
                  <c:v>2054</c:v>
                </c:pt>
                <c:pt idx="1705">
                  <c:v>2055</c:v>
                </c:pt>
                <c:pt idx="1706">
                  <c:v>2056</c:v>
                </c:pt>
                <c:pt idx="1707">
                  <c:v>2057</c:v>
                </c:pt>
                <c:pt idx="1708">
                  <c:v>2058</c:v>
                </c:pt>
                <c:pt idx="1709">
                  <c:v>2059</c:v>
                </c:pt>
                <c:pt idx="1710">
                  <c:v>2060</c:v>
                </c:pt>
                <c:pt idx="1711">
                  <c:v>2061</c:v>
                </c:pt>
                <c:pt idx="1712">
                  <c:v>2062</c:v>
                </c:pt>
                <c:pt idx="1713">
                  <c:v>2063</c:v>
                </c:pt>
                <c:pt idx="1714">
                  <c:v>2064</c:v>
                </c:pt>
                <c:pt idx="1715">
                  <c:v>2065</c:v>
                </c:pt>
                <c:pt idx="1716">
                  <c:v>2066</c:v>
                </c:pt>
                <c:pt idx="1717">
                  <c:v>2067</c:v>
                </c:pt>
                <c:pt idx="1718">
                  <c:v>2068</c:v>
                </c:pt>
                <c:pt idx="1719">
                  <c:v>2069</c:v>
                </c:pt>
                <c:pt idx="1720">
                  <c:v>2070</c:v>
                </c:pt>
                <c:pt idx="1721">
                  <c:v>2071</c:v>
                </c:pt>
                <c:pt idx="1722">
                  <c:v>2072</c:v>
                </c:pt>
                <c:pt idx="1723">
                  <c:v>2073</c:v>
                </c:pt>
                <c:pt idx="1724">
                  <c:v>2074</c:v>
                </c:pt>
                <c:pt idx="1725">
                  <c:v>2075</c:v>
                </c:pt>
                <c:pt idx="1726">
                  <c:v>2076</c:v>
                </c:pt>
                <c:pt idx="1727">
                  <c:v>2077</c:v>
                </c:pt>
                <c:pt idx="1728">
                  <c:v>2078</c:v>
                </c:pt>
                <c:pt idx="1729">
                  <c:v>2079</c:v>
                </c:pt>
                <c:pt idx="1730">
                  <c:v>2080</c:v>
                </c:pt>
                <c:pt idx="1731">
                  <c:v>2081</c:v>
                </c:pt>
                <c:pt idx="1732">
                  <c:v>2082</c:v>
                </c:pt>
                <c:pt idx="1733">
                  <c:v>2083</c:v>
                </c:pt>
                <c:pt idx="1734">
                  <c:v>2084</c:v>
                </c:pt>
                <c:pt idx="1735">
                  <c:v>2085</c:v>
                </c:pt>
                <c:pt idx="1736">
                  <c:v>2086</c:v>
                </c:pt>
                <c:pt idx="1737">
                  <c:v>2087</c:v>
                </c:pt>
                <c:pt idx="1738">
                  <c:v>2088</c:v>
                </c:pt>
                <c:pt idx="1739">
                  <c:v>2089</c:v>
                </c:pt>
                <c:pt idx="1740">
                  <c:v>2090</c:v>
                </c:pt>
                <c:pt idx="1741">
                  <c:v>2091</c:v>
                </c:pt>
                <c:pt idx="1742">
                  <c:v>2092</c:v>
                </c:pt>
                <c:pt idx="1743">
                  <c:v>2093</c:v>
                </c:pt>
                <c:pt idx="1744">
                  <c:v>2094</c:v>
                </c:pt>
                <c:pt idx="1745">
                  <c:v>2095</c:v>
                </c:pt>
                <c:pt idx="1746">
                  <c:v>2096</c:v>
                </c:pt>
                <c:pt idx="1747">
                  <c:v>2097</c:v>
                </c:pt>
                <c:pt idx="1748">
                  <c:v>2098</c:v>
                </c:pt>
                <c:pt idx="1749">
                  <c:v>2099</c:v>
                </c:pt>
                <c:pt idx="1750">
                  <c:v>2100</c:v>
                </c:pt>
                <c:pt idx="1751">
                  <c:v>2101</c:v>
                </c:pt>
                <c:pt idx="1752">
                  <c:v>2102</c:v>
                </c:pt>
                <c:pt idx="1753">
                  <c:v>2103</c:v>
                </c:pt>
                <c:pt idx="1754">
                  <c:v>2104</c:v>
                </c:pt>
                <c:pt idx="1755">
                  <c:v>2105</c:v>
                </c:pt>
                <c:pt idx="1756">
                  <c:v>2106</c:v>
                </c:pt>
                <c:pt idx="1757">
                  <c:v>2107</c:v>
                </c:pt>
                <c:pt idx="1758">
                  <c:v>2108</c:v>
                </c:pt>
                <c:pt idx="1759">
                  <c:v>2109</c:v>
                </c:pt>
                <c:pt idx="1760">
                  <c:v>2110</c:v>
                </c:pt>
                <c:pt idx="1761">
                  <c:v>2111</c:v>
                </c:pt>
                <c:pt idx="1762">
                  <c:v>2112</c:v>
                </c:pt>
                <c:pt idx="1763">
                  <c:v>2113</c:v>
                </c:pt>
                <c:pt idx="1764">
                  <c:v>2114</c:v>
                </c:pt>
                <c:pt idx="1765">
                  <c:v>2115</c:v>
                </c:pt>
                <c:pt idx="1766">
                  <c:v>2116</c:v>
                </c:pt>
                <c:pt idx="1767">
                  <c:v>2117</c:v>
                </c:pt>
                <c:pt idx="1768">
                  <c:v>2118</c:v>
                </c:pt>
                <c:pt idx="1769">
                  <c:v>2119</c:v>
                </c:pt>
                <c:pt idx="1770">
                  <c:v>2120</c:v>
                </c:pt>
                <c:pt idx="1771">
                  <c:v>2121</c:v>
                </c:pt>
                <c:pt idx="1772">
                  <c:v>2122</c:v>
                </c:pt>
                <c:pt idx="1773">
                  <c:v>2123</c:v>
                </c:pt>
                <c:pt idx="1774">
                  <c:v>2124</c:v>
                </c:pt>
                <c:pt idx="1775">
                  <c:v>2125</c:v>
                </c:pt>
                <c:pt idx="1776">
                  <c:v>2126</c:v>
                </c:pt>
                <c:pt idx="1777">
                  <c:v>2127</c:v>
                </c:pt>
                <c:pt idx="1778">
                  <c:v>2128</c:v>
                </c:pt>
                <c:pt idx="1779">
                  <c:v>2129</c:v>
                </c:pt>
                <c:pt idx="1780">
                  <c:v>2130</c:v>
                </c:pt>
                <c:pt idx="1781">
                  <c:v>2131</c:v>
                </c:pt>
                <c:pt idx="1782">
                  <c:v>2132</c:v>
                </c:pt>
                <c:pt idx="1783">
                  <c:v>2133</c:v>
                </c:pt>
                <c:pt idx="1784">
                  <c:v>2134</c:v>
                </c:pt>
                <c:pt idx="1785">
                  <c:v>2135</c:v>
                </c:pt>
                <c:pt idx="1786">
                  <c:v>2136</c:v>
                </c:pt>
                <c:pt idx="1787">
                  <c:v>2137</c:v>
                </c:pt>
                <c:pt idx="1788">
                  <c:v>2138</c:v>
                </c:pt>
                <c:pt idx="1789">
                  <c:v>2139</c:v>
                </c:pt>
                <c:pt idx="1790">
                  <c:v>2140</c:v>
                </c:pt>
                <c:pt idx="1791">
                  <c:v>2141</c:v>
                </c:pt>
                <c:pt idx="1792">
                  <c:v>2142</c:v>
                </c:pt>
                <c:pt idx="1793">
                  <c:v>2143</c:v>
                </c:pt>
                <c:pt idx="1794">
                  <c:v>2144</c:v>
                </c:pt>
                <c:pt idx="1795">
                  <c:v>2145</c:v>
                </c:pt>
                <c:pt idx="1796">
                  <c:v>2146</c:v>
                </c:pt>
                <c:pt idx="1797">
                  <c:v>2147</c:v>
                </c:pt>
                <c:pt idx="1798">
                  <c:v>2148</c:v>
                </c:pt>
                <c:pt idx="1799">
                  <c:v>2149</c:v>
                </c:pt>
                <c:pt idx="1800">
                  <c:v>2150</c:v>
                </c:pt>
                <c:pt idx="1801">
                  <c:v>2151</c:v>
                </c:pt>
                <c:pt idx="1802">
                  <c:v>2152</c:v>
                </c:pt>
                <c:pt idx="1803">
                  <c:v>2153</c:v>
                </c:pt>
                <c:pt idx="1804">
                  <c:v>2154</c:v>
                </c:pt>
                <c:pt idx="1805">
                  <c:v>2155</c:v>
                </c:pt>
                <c:pt idx="1806">
                  <c:v>2156</c:v>
                </c:pt>
                <c:pt idx="1807">
                  <c:v>2157</c:v>
                </c:pt>
                <c:pt idx="1808">
                  <c:v>2158</c:v>
                </c:pt>
                <c:pt idx="1809">
                  <c:v>2159</c:v>
                </c:pt>
                <c:pt idx="1810">
                  <c:v>2160</c:v>
                </c:pt>
                <c:pt idx="1811">
                  <c:v>2161</c:v>
                </c:pt>
                <c:pt idx="1812">
                  <c:v>2162</c:v>
                </c:pt>
                <c:pt idx="1813">
                  <c:v>2163</c:v>
                </c:pt>
                <c:pt idx="1814">
                  <c:v>2164</c:v>
                </c:pt>
                <c:pt idx="1815">
                  <c:v>2165</c:v>
                </c:pt>
                <c:pt idx="1816">
                  <c:v>2166</c:v>
                </c:pt>
                <c:pt idx="1817">
                  <c:v>2167</c:v>
                </c:pt>
                <c:pt idx="1818">
                  <c:v>2168</c:v>
                </c:pt>
                <c:pt idx="1819">
                  <c:v>2169</c:v>
                </c:pt>
                <c:pt idx="1820">
                  <c:v>2170</c:v>
                </c:pt>
                <c:pt idx="1821">
                  <c:v>2171</c:v>
                </c:pt>
                <c:pt idx="1822">
                  <c:v>2172</c:v>
                </c:pt>
                <c:pt idx="1823">
                  <c:v>2173</c:v>
                </c:pt>
                <c:pt idx="1824">
                  <c:v>2174</c:v>
                </c:pt>
                <c:pt idx="1825">
                  <c:v>2175</c:v>
                </c:pt>
                <c:pt idx="1826">
                  <c:v>2176</c:v>
                </c:pt>
                <c:pt idx="1827">
                  <c:v>2177</c:v>
                </c:pt>
                <c:pt idx="1828">
                  <c:v>2178</c:v>
                </c:pt>
                <c:pt idx="1829">
                  <c:v>2179</c:v>
                </c:pt>
                <c:pt idx="1830">
                  <c:v>2180</c:v>
                </c:pt>
                <c:pt idx="1831">
                  <c:v>2181</c:v>
                </c:pt>
                <c:pt idx="1832">
                  <c:v>2182</c:v>
                </c:pt>
                <c:pt idx="1833">
                  <c:v>2183</c:v>
                </c:pt>
                <c:pt idx="1834">
                  <c:v>2184</c:v>
                </c:pt>
                <c:pt idx="1835">
                  <c:v>2185</c:v>
                </c:pt>
                <c:pt idx="1836">
                  <c:v>2186</c:v>
                </c:pt>
                <c:pt idx="1837">
                  <c:v>2187</c:v>
                </c:pt>
                <c:pt idx="1838">
                  <c:v>2188</c:v>
                </c:pt>
                <c:pt idx="1839">
                  <c:v>2189</c:v>
                </c:pt>
                <c:pt idx="1840">
                  <c:v>2190</c:v>
                </c:pt>
                <c:pt idx="1841">
                  <c:v>2191</c:v>
                </c:pt>
                <c:pt idx="1842">
                  <c:v>2192</c:v>
                </c:pt>
                <c:pt idx="1843">
                  <c:v>2193</c:v>
                </c:pt>
                <c:pt idx="1844">
                  <c:v>2194</c:v>
                </c:pt>
                <c:pt idx="1845">
                  <c:v>2195</c:v>
                </c:pt>
                <c:pt idx="1846">
                  <c:v>2196</c:v>
                </c:pt>
                <c:pt idx="1847">
                  <c:v>2197</c:v>
                </c:pt>
                <c:pt idx="1848">
                  <c:v>2198</c:v>
                </c:pt>
                <c:pt idx="1849">
                  <c:v>2199</c:v>
                </c:pt>
                <c:pt idx="1850">
                  <c:v>2200</c:v>
                </c:pt>
                <c:pt idx="1851">
                  <c:v>2201</c:v>
                </c:pt>
                <c:pt idx="1852">
                  <c:v>2202</c:v>
                </c:pt>
                <c:pt idx="1853">
                  <c:v>2203</c:v>
                </c:pt>
                <c:pt idx="1854">
                  <c:v>2204</c:v>
                </c:pt>
                <c:pt idx="1855">
                  <c:v>2205</c:v>
                </c:pt>
                <c:pt idx="1856">
                  <c:v>2206</c:v>
                </c:pt>
                <c:pt idx="1857">
                  <c:v>2207</c:v>
                </c:pt>
                <c:pt idx="1858">
                  <c:v>2208</c:v>
                </c:pt>
                <c:pt idx="1859">
                  <c:v>2209</c:v>
                </c:pt>
                <c:pt idx="1860">
                  <c:v>2210</c:v>
                </c:pt>
                <c:pt idx="1861">
                  <c:v>2211</c:v>
                </c:pt>
                <c:pt idx="1862">
                  <c:v>2212</c:v>
                </c:pt>
                <c:pt idx="1863">
                  <c:v>2213</c:v>
                </c:pt>
                <c:pt idx="1864">
                  <c:v>2214</c:v>
                </c:pt>
                <c:pt idx="1865">
                  <c:v>2215</c:v>
                </c:pt>
                <c:pt idx="1866">
                  <c:v>2216</c:v>
                </c:pt>
                <c:pt idx="1867">
                  <c:v>2217</c:v>
                </c:pt>
                <c:pt idx="1868">
                  <c:v>2218</c:v>
                </c:pt>
                <c:pt idx="1869">
                  <c:v>2219</c:v>
                </c:pt>
                <c:pt idx="1870">
                  <c:v>2220</c:v>
                </c:pt>
                <c:pt idx="1871">
                  <c:v>2221</c:v>
                </c:pt>
                <c:pt idx="1872">
                  <c:v>2222</c:v>
                </c:pt>
                <c:pt idx="1873">
                  <c:v>2223</c:v>
                </c:pt>
                <c:pt idx="1874">
                  <c:v>2224</c:v>
                </c:pt>
                <c:pt idx="1875">
                  <c:v>2225</c:v>
                </c:pt>
                <c:pt idx="1876">
                  <c:v>2226</c:v>
                </c:pt>
                <c:pt idx="1877">
                  <c:v>2227</c:v>
                </c:pt>
                <c:pt idx="1878">
                  <c:v>2228</c:v>
                </c:pt>
                <c:pt idx="1879">
                  <c:v>2229</c:v>
                </c:pt>
                <c:pt idx="1880">
                  <c:v>2230</c:v>
                </c:pt>
                <c:pt idx="1881">
                  <c:v>2231</c:v>
                </c:pt>
                <c:pt idx="1882">
                  <c:v>2232</c:v>
                </c:pt>
                <c:pt idx="1883">
                  <c:v>2233</c:v>
                </c:pt>
                <c:pt idx="1884">
                  <c:v>2234</c:v>
                </c:pt>
                <c:pt idx="1885">
                  <c:v>2235</c:v>
                </c:pt>
                <c:pt idx="1886">
                  <c:v>2236</c:v>
                </c:pt>
                <c:pt idx="1887">
                  <c:v>2237</c:v>
                </c:pt>
                <c:pt idx="1888">
                  <c:v>2238</c:v>
                </c:pt>
                <c:pt idx="1889">
                  <c:v>2239</c:v>
                </c:pt>
                <c:pt idx="1890">
                  <c:v>2240</c:v>
                </c:pt>
                <c:pt idx="1891">
                  <c:v>2241</c:v>
                </c:pt>
                <c:pt idx="1892">
                  <c:v>2242</c:v>
                </c:pt>
                <c:pt idx="1893">
                  <c:v>2243</c:v>
                </c:pt>
                <c:pt idx="1894">
                  <c:v>2244</c:v>
                </c:pt>
                <c:pt idx="1895">
                  <c:v>2245</c:v>
                </c:pt>
                <c:pt idx="1896">
                  <c:v>2246</c:v>
                </c:pt>
                <c:pt idx="1897">
                  <c:v>2247</c:v>
                </c:pt>
                <c:pt idx="1898">
                  <c:v>2248</c:v>
                </c:pt>
                <c:pt idx="1899">
                  <c:v>2249</c:v>
                </c:pt>
                <c:pt idx="1900">
                  <c:v>2250</c:v>
                </c:pt>
                <c:pt idx="1901">
                  <c:v>2251</c:v>
                </c:pt>
                <c:pt idx="1902">
                  <c:v>2252</c:v>
                </c:pt>
                <c:pt idx="1903">
                  <c:v>2253</c:v>
                </c:pt>
                <c:pt idx="1904">
                  <c:v>2254</c:v>
                </c:pt>
                <c:pt idx="1905">
                  <c:v>2255</c:v>
                </c:pt>
                <c:pt idx="1906">
                  <c:v>2256</c:v>
                </c:pt>
                <c:pt idx="1907">
                  <c:v>2257</c:v>
                </c:pt>
                <c:pt idx="1908">
                  <c:v>2258</c:v>
                </c:pt>
                <c:pt idx="1909">
                  <c:v>2259</c:v>
                </c:pt>
                <c:pt idx="1910">
                  <c:v>2260</c:v>
                </c:pt>
                <c:pt idx="1911">
                  <c:v>2261</c:v>
                </c:pt>
                <c:pt idx="1912">
                  <c:v>2262</c:v>
                </c:pt>
                <c:pt idx="1913">
                  <c:v>2263</c:v>
                </c:pt>
                <c:pt idx="1914">
                  <c:v>2264</c:v>
                </c:pt>
                <c:pt idx="1915">
                  <c:v>2265</c:v>
                </c:pt>
                <c:pt idx="1916">
                  <c:v>2266</c:v>
                </c:pt>
                <c:pt idx="1917">
                  <c:v>2267</c:v>
                </c:pt>
                <c:pt idx="1918">
                  <c:v>2268</c:v>
                </c:pt>
                <c:pt idx="1919">
                  <c:v>2269</c:v>
                </c:pt>
                <c:pt idx="1920">
                  <c:v>2270</c:v>
                </c:pt>
                <c:pt idx="1921">
                  <c:v>2271</c:v>
                </c:pt>
                <c:pt idx="1922">
                  <c:v>2272</c:v>
                </c:pt>
                <c:pt idx="1923">
                  <c:v>2273</c:v>
                </c:pt>
                <c:pt idx="1924">
                  <c:v>2274</c:v>
                </c:pt>
                <c:pt idx="1925">
                  <c:v>2275</c:v>
                </c:pt>
                <c:pt idx="1926">
                  <c:v>2276</c:v>
                </c:pt>
                <c:pt idx="1927">
                  <c:v>2277</c:v>
                </c:pt>
                <c:pt idx="1928">
                  <c:v>2278</c:v>
                </c:pt>
                <c:pt idx="1929">
                  <c:v>2279</c:v>
                </c:pt>
                <c:pt idx="1930">
                  <c:v>2280</c:v>
                </c:pt>
                <c:pt idx="1931">
                  <c:v>2281</c:v>
                </c:pt>
                <c:pt idx="1932">
                  <c:v>2282</c:v>
                </c:pt>
                <c:pt idx="1933">
                  <c:v>2283</c:v>
                </c:pt>
                <c:pt idx="1934">
                  <c:v>2284</c:v>
                </c:pt>
                <c:pt idx="1935">
                  <c:v>2285</c:v>
                </c:pt>
                <c:pt idx="1936">
                  <c:v>2286</c:v>
                </c:pt>
                <c:pt idx="1937">
                  <c:v>2287</c:v>
                </c:pt>
                <c:pt idx="1938">
                  <c:v>2288</c:v>
                </c:pt>
                <c:pt idx="1939">
                  <c:v>2289</c:v>
                </c:pt>
                <c:pt idx="1940">
                  <c:v>2290</c:v>
                </c:pt>
                <c:pt idx="1941">
                  <c:v>2291</c:v>
                </c:pt>
                <c:pt idx="1942">
                  <c:v>2292</c:v>
                </c:pt>
                <c:pt idx="1943">
                  <c:v>2293</c:v>
                </c:pt>
                <c:pt idx="1944">
                  <c:v>2294</c:v>
                </c:pt>
                <c:pt idx="1945">
                  <c:v>2295</c:v>
                </c:pt>
                <c:pt idx="1946">
                  <c:v>2296</c:v>
                </c:pt>
                <c:pt idx="1947">
                  <c:v>2297</c:v>
                </c:pt>
                <c:pt idx="1948">
                  <c:v>2298</c:v>
                </c:pt>
                <c:pt idx="1949">
                  <c:v>2299</c:v>
                </c:pt>
                <c:pt idx="1950">
                  <c:v>2300</c:v>
                </c:pt>
                <c:pt idx="1951">
                  <c:v>2301</c:v>
                </c:pt>
                <c:pt idx="1952">
                  <c:v>2302</c:v>
                </c:pt>
                <c:pt idx="1953">
                  <c:v>2303</c:v>
                </c:pt>
                <c:pt idx="1954">
                  <c:v>2304</c:v>
                </c:pt>
                <c:pt idx="1955">
                  <c:v>2305</c:v>
                </c:pt>
                <c:pt idx="1956">
                  <c:v>2306</c:v>
                </c:pt>
                <c:pt idx="1957">
                  <c:v>2307</c:v>
                </c:pt>
                <c:pt idx="1958">
                  <c:v>2308</c:v>
                </c:pt>
                <c:pt idx="1959">
                  <c:v>2309</c:v>
                </c:pt>
                <c:pt idx="1960">
                  <c:v>2310</c:v>
                </c:pt>
                <c:pt idx="1961">
                  <c:v>2311</c:v>
                </c:pt>
                <c:pt idx="1962">
                  <c:v>2312</c:v>
                </c:pt>
                <c:pt idx="1963">
                  <c:v>2313</c:v>
                </c:pt>
                <c:pt idx="1964">
                  <c:v>2314</c:v>
                </c:pt>
                <c:pt idx="1965">
                  <c:v>2315</c:v>
                </c:pt>
                <c:pt idx="1966">
                  <c:v>2316</c:v>
                </c:pt>
                <c:pt idx="1967">
                  <c:v>2317</c:v>
                </c:pt>
                <c:pt idx="1968">
                  <c:v>2318</c:v>
                </c:pt>
                <c:pt idx="1969">
                  <c:v>2319</c:v>
                </c:pt>
                <c:pt idx="1970">
                  <c:v>2320</c:v>
                </c:pt>
                <c:pt idx="1971">
                  <c:v>2321</c:v>
                </c:pt>
                <c:pt idx="1972">
                  <c:v>2322</c:v>
                </c:pt>
                <c:pt idx="1973">
                  <c:v>2323</c:v>
                </c:pt>
                <c:pt idx="1974">
                  <c:v>2324</c:v>
                </c:pt>
                <c:pt idx="1975">
                  <c:v>2325</c:v>
                </c:pt>
                <c:pt idx="1976">
                  <c:v>2326</c:v>
                </c:pt>
                <c:pt idx="1977">
                  <c:v>2327</c:v>
                </c:pt>
                <c:pt idx="1978">
                  <c:v>2328</c:v>
                </c:pt>
                <c:pt idx="1979">
                  <c:v>2329</c:v>
                </c:pt>
                <c:pt idx="1980">
                  <c:v>2330</c:v>
                </c:pt>
                <c:pt idx="1981">
                  <c:v>2331</c:v>
                </c:pt>
                <c:pt idx="1982">
                  <c:v>2332</c:v>
                </c:pt>
                <c:pt idx="1983">
                  <c:v>2333</c:v>
                </c:pt>
                <c:pt idx="1984">
                  <c:v>2334</c:v>
                </c:pt>
                <c:pt idx="1985">
                  <c:v>2335</c:v>
                </c:pt>
                <c:pt idx="1986">
                  <c:v>2336</c:v>
                </c:pt>
                <c:pt idx="1987">
                  <c:v>2337</c:v>
                </c:pt>
                <c:pt idx="1988">
                  <c:v>2338</c:v>
                </c:pt>
                <c:pt idx="1989">
                  <c:v>2339</c:v>
                </c:pt>
                <c:pt idx="1990">
                  <c:v>2340</c:v>
                </c:pt>
                <c:pt idx="1991">
                  <c:v>2341</c:v>
                </c:pt>
                <c:pt idx="1992">
                  <c:v>2342</c:v>
                </c:pt>
                <c:pt idx="1993">
                  <c:v>2343</c:v>
                </c:pt>
                <c:pt idx="1994">
                  <c:v>2344</c:v>
                </c:pt>
                <c:pt idx="1995">
                  <c:v>2345</c:v>
                </c:pt>
                <c:pt idx="1996">
                  <c:v>2346</c:v>
                </c:pt>
                <c:pt idx="1997">
                  <c:v>2347</c:v>
                </c:pt>
                <c:pt idx="1998">
                  <c:v>2348</c:v>
                </c:pt>
                <c:pt idx="1999">
                  <c:v>2349</c:v>
                </c:pt>
                <c:pt idx="2000">
                  <c:v>2350</c:v>
                </c:pt>
                <c:pt idx="2001">
                  <c:v>2351</c:v>
                </c:pt>
                <c:pt idx="2002">
                  <c:v>2352</c:v>
                </c:pt>
                <c:pt idx="2003">
                  <c:v>2353</c:v>
                </c:pt>
                <c:pt idx="2004">
                  <c:v>2354</c:v>
                </c:pt>
                <c:pt idx="2005">
                  <c:v>2355</c:v>
                </c:pt>
                <c:pt idx="2006">
                  <c:v>2356</c:v>
                </c:pt>
                <c:pt idx="2007">
                  <c:v>2357</c:v>
                </c:pt>
                <c:pt idx="2008">
                  <c:v>2358</c:v>
                </c:pt>
                <c:pt idx="2009">
                  <c:v>2359</c:v>
                </c:pt>
                <c:pt idx="2010">
                  <c:v>2360</c:v>
                </c:pt>
                <c:pt idx="2011">
                  <c:v>2361</c:v>
                </c:pt>
                <c:pt idx="2012">
                  <c:v>2362</c:v>
                </c:pt>
                <c:pt idx="2013">
                  <c:v>2363</c:v>
                </c:pt>
                <c:pt idx="2014">
                  <c:v>2364</c:v>
                </c:pt>
                <c:pt idx="2015">
                  <c:v>2365</c:v>
                </c:pt>
                <c:pt idx="2016">
                  <c:v>2366</c:v>
                </c:pt>
                <c:pt idx="2017">
                  <c:v>2367</c:v>
                </c:pt>
                <c:pt idx="2018">
                  <c:v>2368</c:v>
                </c:pt>
                <c:pt idx="2019">
                  <c:v>2369</c:v>
                </c:pt>
                <c:pt idx="2020">
                  <c:v>2370</c:v>
                </c:pt>
                <c:pt idx="2021">
                  <c:v>2371</c:v>
                </c:pt>
                <c:pt idx="2022">
                  <c:v>2372</c:v>
                </c:pt>
                <c:pt idx="2023">
                  <c:v>2373</c:v>
                </c:pt>
                <c:pt idx="2024">
                  <c:v>2374</c:v>
                </c:pt>
                <c:pt idx="2025">
                  <c:v>2375</c:v>
                </c:pt>
                <c:pt idx="2026">
                  <c:v>2376</c:v>
                </c:pt>
                <c:pt idx="2027">
                  <c:v>2377</c:v>
                </c:pt>
                <c:pt idx="2028">
                  <c:v>2378</c:v>
                </c:pt>
                <c:pt idx="2029">
                  <c:v>2379</c:v>
                </c:pt>
                <c:pt idx="2030">
                  <c:v>2380</c:v>
                </c:pt>
                <c:pt idx="2031">
                  <c:v>2381</c:v>
                </c:pt>
                <c:pt idx="2032">
                  <c:v>2382</c:v>
                </c:pt>
                <c:pt idx="2033">
                  <c:v>2383</c:v>
                </c:pt>
                <c:pt idx="2034">
                  <c:v>2384</c:v>
                </c:pt>
                <c:pt idx="2035">
                  <c:v>2385</c:v>
                </c:pt>
                <c:pt idx="2036">
                  <c:v>2386</c:v>
                </c:pt>
                <c:pt idx="2037">
                  <c:v>2387</c:v>
                </c:pt>
                <c:pt idx="2038">
                  <c:v>2388</c:v>
                </c:pt>
                <c:pt idx="2039">
                  <c:v>2389</c:v>
                </c:pt>
                <c:pt idx="2040">
                  <c:v>2390</c:v>
                </c:pt>
                <c:pt idx="2041">
                  <c:v>2391</c:v>
                </c:pt>
                <c:pt idx="2042">
                  <c:v>2392</c:v>
                </c:pt>
                <c:pt idx="2043">
                  <c:v>2393</c:v>
                </c:pt>
                <c:pt idx="2044">
                  <c:v>2394</c:v>
                </c:pt>
                <c:pt idx="2045">
                  <c:v>2395</c:v>
                </c:pt>
                <c:pt idx="2046">
                  <c:v>2396</c:v>
                </c:pt>
                <c:pt idx="2047">
                  <c:v>2397</c:v>
                </c:pt>
                <c:pt idx="2048">
                  <c:v>2398</c:v>
                </c:pt>
                <c:pt idx="2049">
                  <c:v>2399</c:v>
                </c:pt>
                <c:pt idx="2050">
                  <c:v>2400</c:v>
                </c:pt>
                <c:pt idx="2051">
                  <c:v>2401</c:v>
                </c:pt>
                <c:pt idx="2052">
                  <c:v>2402</c:v>
                </c:pt>
                <c:pt idx="2053">
                  <c:v>2403</c:v>
                </c:pt>
                <c:pt idx="2054">
                  <c:v>2404</c:v>
                </c:pt>
                <c:pt idx="2055">
                  <c:v>2405</c:v>
                </c:pt>
                <c:pt idx="2056">
                  <c:v>2406</c:v>
                </c:pt>
                <c:pt idx="2057">
                  <c:v>2407</c:v>
                </c:pt>
                <c:pt idx="2058">
                  <c:v>2408</c:v>
                </c:pt>
                <c:pt idx="2059">
                  <c:v>2409</c:v>
                </c:pt>
                <c:pt idx="2060">
                  <c:v>2410</c:v>
                </c:pt>
                <c:pt idx="2061">
                  <c:v>2411</c:v>
                </c:pt>
                <c:pt idx="2062">
                  <c:v>2412</c:v>
                </c:pt>
                <c:pt idx="2063">
                  <c:v>2413</c:v>
                </c:pt>
                <c:pt idx="2064">
                  <c:v>2414</c:v>
                </c:pt>
                <c:pt idx="2065">
                  <c:v>2415</c:v>
                </c:pt>
                <c:pt idx="2066">
                  <c:v>2416</c:v>
                </c:pt>
                <c:pt idx="2067">
                  <c:v>2417</c:v>
                </c:pt>
                <c:pt idx="2068">
                  <c:v>2418</c:v>
                </c:pt>
                <c:pt idx="2069">
                  <c:v>2419</c:v>
                </c:pt>
                <c:pt idx="2070">
                  <c:v>2420</c:v>
                </c:pt>
                <c:pt idx="2071">
                  <c:v>2421</c:v>
                </c:pt>
                <c:pt idx="2072">
                  <c:v>2422</c:v>
                </c:pt>
                <c:pt idx="2073">
                  <c:v>2423</c:v>
                </c:pt>
                <c:pt idx="2074">
                  <c:v>2424</c:v>
                </c:pt>
                <c:pt idx="2075">
                  <c:v>2425</c:v>
                </c:pt>
                <c:pt idx="2076">
                  <c:v>2426</c:v>
                </c:pt>
                <c:pt idx="2077">
                  <c:v>2427</c:v>
                </c:pt>
                <c:pt idx="2078">
                  <c:v>2428</c:v>
                </c:pt>
                <c:pt idx="2079">
                  <c:v>2429</c:v>
                </c:pt>
                <c:pt idx="2080">
                  <c:v>2430</c:v>
                </c:pt>
                <c:pt idx="2081">
                  <c:v>2431</c:v>
                </c:pt>
                <c:pt idx="2082">
                  <c:v>2432</c:v>
                </c:pt>
                <c:pt idx="2083">
                  <c:v>2433</c:v>
                </c:pt>
                <c:pt idx="2084">
                  <c:v>2434</c:v>
                </c:pt>
                <c:pt idx="2085">
                  <c:v>2435</c:v>
                </c:pt>
                <c:pt idx="2086">
                  <c:v>2436</c:v>
                </c:pt>
                <c:pt idx="2087">
                  <c:v>2437</c:v>
                </c:pt>
                <c:pt idx="2088">
                  <c:v>2438</c:v>
                </c:pt>
                <c:pt idx="2089">
                  <c:v>2439</c:v>
                </c:pt>
                <c:pt idx="2090">
                  <c:v>2440</c:v>
                </c:pt>
                <c:pt idx="2091">
                  <c:v>2441</c:v>
                </c:pt>
                <c:pt idx="2092">
                  <c:v>2442</c:v>
                </c:pt>
                <c:pt idx="2093">
                  <c:v>2443</c:v>
                </c:pt>
                <c:pt idx="2094">
                  <c:v>2444</c:v>
                </c:pt>
                <c:pt idx="2095">
                  <c:v>2445</c:v>
                </c:pt>
                <c:pt idx="2096">
                  <c:v>2446</c:v>
                </c:pt>
                <c:pt idx="2097">
                  <c:v>2447</c:v>
                </c:pt>
                <c:pt idx="2098">
                  <c:v>2448</c:v>
                </c:pt>
                <c:pt idx="2099">
                  <c:v>2449</c:v>
                </c:pt>
                <c:pt idx="2100">
                  <c:v>2450</c:v>
                </c:pt>
                <c:pt idx="2101">
                  <c:v>2451</c:v>
                </c:pt>
                <c:pt idx="2102">
                  <c:v>2452</c:v>
                </c:pt>
                <c:pt idx="2103">
                  <c:v>2453</c:v>
                </c:pt>
                <c:pt idx="2104">
                  <c:v>2454</c:v>
                </c:pt>
                <c:pt idx="2105">
                  <c:v>2455</c:v>
                </c:pt>
                <c:pt idx="2106">
                  <c:v>2456</c:v>
                </c:pt>
                <c:pt idx="2107">
                  <c:v>2457</c:v>
                </c:pt>
                <c:pt idx="2108">
                  <c:v>2458</c:v>
                </c:pt>
                <c:pt idx="2109">
                  <c:v>2459</c:v>
                </c:pt>
                <c:pt idx="2110">
                  <c:v>2460</c:v>
                </c:pt>
                <c:pt idx="2111">
                  <c:v>2461</c:v>
                </c:pt>
                <c:pt idx="2112">
                  <c:v>2462</c:v>
                </c:pt>
                <c:pt idx="2113">
                  <c:v>2463</c:v>
                </c:pt>
                <c:pt idx="2114">
                  <c:v>2464</c:v>
                </c:pt>
                <c:pt idx="2115">
                  <c:v>2465</c:v>
                </c:pt>
                <c:pt idx="2116">
                  <c:v>2466</c:v>
                </c:pt>
                <c:pt idx="2117">
                  <c:v>2467</c:v>
                </c:pt>
                <c:pt idx="2118">
                  <c:v>2468</c:v>
                </c:pt>
                <c:pt idx="2119">
                  <c:v>2469</c:v>
                </c:pt>
                <c:pt idx="2120">
                  <c:v>2470</c:v>
                </c:pt>
                <c:pt idx="2121">
                  <c:v>2471</c:v>
                </c:pt>
                <c:pt idx="2122">
                  <c:v>2472</c:v>
                </c:pt>
                <c:pt idx="2123">
                  <c:v>2473</c:v>
                </c:pt>
                <c:pt idx="2124">
                  <c:v>2474</c:v>
                </c:pt>
                <c:pt idx="2125">
                  <c:v>2475</c:v>
                </c:pt>
                <c:pt idx="2126">
                  <c:v>2476</c:v>
                </c:pt>
                <c:pt idx="2127">
                  <c:v>2477</c:v>
                </c:pt>
                <c:pt idx="2128">
                  <c:v>2478</c:v>
                </c:pt>
                <c:pt idx="2129">
                  <c:v>2479</c:v>
                </c:pt>
                <c:pt idx="2130">
                  <c:v>2480</c:v>
                </c:pt>
                <c:pt idx="2131">
                  <c:v>2481</c:v>
                </c:pt>
                <c:pt idx="2132">
                  <c:v>2482</c:v>
                </c:pt>
                <c:pt idx="2133">
                  <c:v>2483</c:v>
                </c:pt>
                <c:pt idx="2134">
                  <c:v>2484</c:v>
                </c:pt>
                <c:pt idx="2135">
                  <c:v>2485</c:v>
                </c:pt>
                <c:pt idx="2136">
                  <c:v>2486</c:v>
                </c:pt>
                <c:pt idx="2137">
                  <c:v>2487</c:v>
                </c:pt>
                <c:pt idx="2138">
                  <c:v>2488</c:v>
                </c:pt>
                <c:pt idx="2139">
                  <c:v>2489</c:v>
                </c:pt>
                <c:pt idx="2140">
                  <c:v>2490</c:v>
                </c:pt>
                <c:pt idx="2141">
                  <c:v>2491</c:v>
                </c:pt>
                <c:pt idx="2142">
                  <c:v>2492</c:v>
                </c:pt>
                <c:pt idx="2143">
                  <c:v>2493</c:v>
                </c:pt>
                <c:pt idx="2144">
                  <c:v>2494</c:v>
                </c:pt>
                <c:pt idx="2145">
                  <c:v>2495</c:v>
                </c:pt>
                <c:pt idx="2146">
                  <c:v>2496</c:v>
                </c:pt>
                <c:pt idx="2147">
                  <c:v>2497</c:v>
                </c:pt>
                <c:pt idx="2148">
                  <c:v>2498</c:v>
                </c:pt>
                <c:pt idx="2149">
                  <c:v>2499</c:v>
                </c:pt>
                <c:pt idx="2150">
                  <c:v>2500</c:v>
                </c:pt>
              </c:strCache>
              <c:extLst/>
            </c:strRef>
          </c:cat>
          <c:val>
            <c:numRef>
              <c:f>'Level 3'!$C$2:$C$2193</c:f>
              <c:numCache>
                <c:formatCode>0.00E+00</c:formatCode>
                <c:ptCount val="2191"/>
                <c:pt idx="0">
                  <c:v>5.1747448742389696E-3</c:v>
                </c:pt>
                <c:pt idx="1">
                  <c:v>5.4521812126040502E-3</c:v>
                </c:pt>
                <c:pt idx="2">
                  <c:v>5.5115246213972603E-3</c:v>
                </c:pt>
                <c:pt idx="3">
                  <c:v>5.71375479921699E-3</c:v>
                </c:pt>
                <c:pt idx="4">
                  <c:v>5.9385909698903604E-3</c:v>
                </c:pt>
                <c:pt idx="5">
                  <c:v>6.0910950414836398E-3</c:v>
                </c:pt>
                <c:pt idx="6">
                  <c:v>6.3249217346310598E-3</c:v>
                </c:pt>
                <c:pt idx="7">
                  <c:v>6.5753017552196997E-3</c:v>
                </c:pt>
                <c:pt idx="8" formatCode="General">
                  <c:v>6.8142693489789997E-3</c:v>
                </c:pt>
                <c:pt idx="9">
                  <c:v>7.03602936118841E-3</c:v>
                </c:pt>
                <c:pt idx="10">
                  <c:v>7.2789737023413199E-3</c:v>
                </c:pt>
                <c:pt idx="11">
                  <c:v>7.5798397883772902E-3</c:v>
                </c:pt>
                <c:pt idx="12">
                  <c:v>7.9191159456968307E-3</c:v>
                </c:pt>
                <c:pt idx="13">
                  <c:v>8.2297045737504994E-3</c:v>
                </c:pt>
                <c:pt idx="14">
                  <c:v>8.4915151819586806E-3</c:v>
                </c:pt>
                <c:pt idx="15">
                  <c:v>8.7728770449757593E-3</c:v>
                </c:pt>
                <c:pt idx="16">
                  <c:v>9.1069536283612303E-3</c:v>
                </c:pt>
                <c:pt idx="17">
                  <c:v>9.4056455418467504E-3</c:v>
                </c:pt>
                <c:pt idx="18">
                  <c:v>9.6067767590284295E-3</c:v>
                </c:pt>
                <c:pt idx="19">
                  <c:v>9.7693726420402492E-3</c:v>
                </c:pt>
                <c:pt idx="20">
                  <c:v>9.9837435409426706E-3</c:v>
                </c:pt>
                <c:pt idx="21">
                  <c:v>1.0182744823396201E-2</c:v>
                </c:pt>
                <c:pt idx="22">
                  <c:v>1.03145679458976E-2</c:v>
                </c:pt>
                <c:pt idx="23">
                  <c:v>1.04224821552634E-2</c:v>
                </c:pt>
                <c:pt idx="24" formatCode="General">
                  <c:v>1.0651090182364001E-2</c:v>
                </c:pt>
                <c:pt idx="25">
                  <c:v>1.0758698917925399E-2</c:v>
                </c:pt>
                <c:pt idx="26">
                  <c:v>1.08346808701754E-2</c:v>
                </c:pt>
                <c:pt idx="27">
                  <c:v>1.1012527160346499E-2</c:v>
                </c:pt>
                <c:pt idx="28">
                  <c:v>1.13054839894176E-2</c:v>
                </c:pt>
                <c:pt idx="29">
                  <c:v>1.16077624261379E-2</c:v>
                </c:pt>
                <c:pt idx="30">
                  <c:v>1.1962835676968099E-2</c:v>
                </c:pt>
                <c:pt idx="31" formatCode="General">
                  <c:v>1.2493091635406E-2</c:v>
                </c:pt>
                <c:pt idx="32">
                  <c:v>1.31548857316375E-2</c:v>
                </c:pt>
                <c:pt idx="33">
                  <c:v>1.3902558013796799E-2</c:v>
                </c:pt>
                <c:pt idx="34">
                  <c:v>1.47095136344433E-2</c:v>
                </c:pt>
                <c:pt idx="35">
                  <c:v>1.5592588111758199E-2</c:v>
                </c:pt>
                <c:pt idx="36">
                  <c:v>1.6488192602992099E-2</c:v>
                </c:pt>
                <c:pt idx="37">
                  <c:v>1.7401902005076401E-2</c:v>
                </c:pt>
                <c:pt idx="38">
                  <c:v>1.8352888524532301E-2</c:v>
                </c:pt>
                <c:pt idx="39">
                  <c:v>1.9262673333287201E-2</c:v>
                </c:pt>
                <c:pt idx="40">
                  <c:v>2.0233608782291398E-2</c:v>
                </c:pt>
                <c:pt idx="41">
                  <c:v>2.1278806030750299E-2</c:v>
                </c:pt>
                <c:pt idx="42">
                  <c:v>2.2262208163738299E-2</c:v>
                </c:pt>
                <c:pt idx="43">
                  <c:v>2.3238213732838599E-2</c:v>
                </c:pt>
                <c:pt idx="44">
                  <c:v>2.4268504232168201E-2</c:v>
                </c:pt>
                <c:pt idx="45">
                  <c:v>2.5405235588550599E-2</c:v>
                </c:pt>
                <c:pt idx="46">
                  <c:v>2.6661010459065399E-2</c:v>
                </c:pt>
                <c:pt idx="47">
                  <c:v>2.79720239341259E-2</c:v>
                </c:pt>
                <c:pt idx="48">
                  <c:v>2.9359953477978699E-2</c:v>
                </c:pt>
                <c:pt idx="49">
                  <c:v>3.09048183262348E-2</c:v>
                </c:pt>
                <c:pt idx="50">
                  <c:v>3.2547667622566202E-2</c:v>
                </c:pt>
                <c:pt idx="51">
                  <c:v>3.4216322004795102E-2</c:v>
                </c:pt>
                <c:pt idx="52" formatCode="General">
                  <c:v>3.5891231149435002E-2</c:v>
                </c:pt>
                <c:pt idx="53" formatCode="General">
                  <c:v>3.7689097225665998E-2</c:v>
                </c:pt>
                <c:pt idx="54">
                  <c:v>3.9367161691188798E-2</c:v>
                </c:pt>
                <c:pt idx="55">
                  <c:v>4.0886268019676202E-2</c:v>
                </c:pt>
                <c:pt idx="56">
                  <c:v>4.2336042970418902E-2</c:v>
                </c:pt>
                <c:pt idx="57">
                  <c:v>4.3819475919008297E-2</c:v>
                </c:pt>
                <c:pt idx="58">
                  <c:v>4.5243684202432598E-2</c:v>
                </c:pt>
                <c:pt idx="59">
                  <c:v>4.65517267584801E-2</c:v>
                </c:pt>
                <c:pt idx="60">
                  <c:v>4.7818418592214598E-2</c:v>
                </c:pt>
                <c:pt idx="61">
                  <c:v>4.9009356647729901E-2</c:v>
                </c:pt>
                <c:pt idx="62">
                  <c:v>5.01305907964706E-2</c:v>
                </c:pt>
                <c:pt idx="63">
                  <c:v>5.12125641107559E-2</c:v>
                </c:pt>
                <c:pt idx="64">
                  <c:v>5.23239076137543E-2</c:v>
                </c:pt>
                <c:pt idx="65" formatCode="General">
                  <c:v>5.3489375859498998E-2</c:v>
                </c:pt>
                <c:pt idx="66">
                  <c:v>5.4728571325540501E-2</c:v>
                </c:pt>
                <c:pt idx="67">
                  <c:v>5.6077096611261402E-2</c:v>
                </c:pt>
                <c:pt idx="68" formatCode="General">
                  <c:v>5.7432159781456001E-2</c:v>
                </c:pt>
                <c:pt idx="69">
                  <c:v>5.8782171458005898E-2</c:v>
                </c:pt>
                <c:pt idx="70">
                  <c:v>6.0167662799358403E-2</c:v>
                </c:pt>
                <c:pt idx="71">
                  <c:v>6.1670787632465397E-2</c:v>
                </c:pt>
                <c:pt idx="72">
                  <c:v>6.3254743814468398E-2</c:v>
                </c:pt>
                <c:pt idx="73">
                  <c:v>6.4866311848163605E-2</c:v>
                </c:pt>
                <c:pt idx="74">
                  <c:v>6.6438645124435397E-2</c:v>
                </c:pt>
                <c:pt idx="75">
                  <c:v>6.8034574389457703E-2</c:v>
                </c:pt>
                <c:pt idx="76">
                  <c:v>6.9638215005397797E-2</c:v>
                </c:pt>
                <c:pt idx="77" formatCode="General">
                  <c:v>7.1212999522686005E-2</c:v>
                </c:pt>
                <c:pt idx="78">
                  <c:v>7.2804898023605305E-2</c:v>
                </c:pt>
                <c:pt idx="79">
                  <c:v>7.4400946497917203E-2</c:v>
                </c:pt>
                <c:pt idx="80">
                  <c:v>7.5994729995727497E-2</c:v>
                </c:pt>
                <c:pt idx="81">
                  <c:v>7.7598355710506398E-2</c:v>
                </c:pt>
                <c:pt idx="82" formatCode="General">
                  <c:v>7.9168476164341001E-2</c:v>
                </c:pt>
                <c:pt idx="83">
                  <c:v>8.0713346600532504E-2</c:v>
                </c:pt>
                <c:pt idx="84">
                  <c:v>8.2253091037273393E-2</c:v>
                </c:pt>
                <c:pt idx="85">
                  <c:v>8.3685196936130496E-2</c:v>
                </c:pt>
                <c:pt idx="86">
                  <c:v>8.5088208317756694E-2</c:v>
                </c:pt>
                <c:pt idx="87">
                  <c:v>8.6518771946430206E-2</c:v>
                </c:pt>
                <c:pt idx="88" formatCode="General">
                  <c:v>8.7958075106144007E-2</c:v>
                </c:pt>
                <c:pt idx="89">
                  <c:v>8.9348495006561293E-2</c:v>
                </c:pt>
                <c:pt idx="90">
                  <c:v>9.0718880295753507E-2</c:v>
                </c:pt>
                <c:pt idx="91">
                  <c:v>9.2129774391651195E-2</c:v>
                </c:pt>
                <c:pt idx="92">
                  <c:v>9.3463487923145294E-2</c:v>
                </c:pt>
                <c:pt idx="93">
                  <c:v>9.4738841056823703E-2</c:v>
                </c:pt>
                <c:pt idx="94">
                  <c:v>9.5976985991001101E-2</c:v>
                </c:pt>
                <c:pt idx="95">
                  <c:v>9.7129642963409396E-2</c:v>
                </c:pt>
                <c:pt idx="96">
                  <c:v>9.8379574716091198E-2</c:v>
                </c:pt>
                <c:pt idx="97" formatCode="General">
                  <c:v>9.9726565182209001E-2</c:v>
                </c:pt>
                <c:pt idx="98" formatCode="General">
                  <c:v>0.10105568915605501</c:v>
                </c:pt>
                <c:pt idx="99" formatCode="General">
                  <c:v>0.102413058280945</c:v>
                </c:pt>
                <c:pt idx="100" formatCode="General">
                  <c:v>0.10377910733223</c:v>
                </c:pt>
                <c:pt idx="101" formatCode="General">
                  <c:v>0.105157636106014</c:v>
                </c:pt>
                <c:pt idx="102" formatCode="General">
                  <c:v>0.106690041720867</c:v>
                </c:pt>
                <c:pt idx="103" formatCode="General">
                  <c:v>0.108270369470119</c:v>
                </c:pt>
                <c:pt idx="104" formatCode="General">
                  <c:v>0.10988913476467101</c:v>
                </c:pt>
                <c:pt idx="105" formatCode="General">
                  <c:v>0.111629016697407</c:v>
                </c:pt>
                <c:pt idx="106" formatCode="General">
                  <c:v>0.113392926752567</c:v>
                </c:pt>
                <c:pt idx="107" formatCode="General">
                  <c:v>0.11518195271492</c:v>
                </c:pt>
                <c:pt idx="108" formatCode="General">
                  <c:v>0.11703047901392</c:v>
                </c:pt>
                <c:pt idx="109" formatCode="General">
                  <c:v>0.119002617895603</c:v>
                </c:pt>
                <c:pt idx="110" formatCode="General">
                  <c:v>0.120949245989323</c:v>
                </c:pt>
                <c:pt idx="111" formatCode="General">
                  <c:v>0.122848123311996</c:v>
                </c:pt>
                <c:pt idx="112" formatCode="General">
                  <c:v>0.124855779111385</c:v>
                </c:pt>
                <c:pt idx="113" formatCode="General">
                  <c:v>0.126849040389061</c:v>
                </c:pt>
                <c:pt idx="114" formatCode="General">
                  <c:v>0.128861919045448</c:v>
                </c:pt>
                <c:pt idx="115" formatCode="General">
                  <c:v>0.13095219433307601</c:v>
                </c:pt>
                <c:pt idx="116" formatCode="General">
                  <c:v>0.13293130695819899</c:v>
                </c:pt>
                <c:pt idx="117" formatCode="General">
                  <c:v>0.13490766286850001</c:v>
                </c:pt>
                <c:pt idx="118" formatCode="General">
                  <c:v>0.13695013523101801</c:v>
                </c:pt>
                <c:pt idx="119" formatCode="General">
                  <c:v>0.13897944986820199</c:v>
                </c:pt>
                <c:pt idx="120" formatCode="General">
                  <c:v>0.14104756712913499</c:v>
                </c:pt>
                <c:pt idx="121" formatCode="General">
                  <c:v>0.14311558008194</c:v>
                </c:pt>
                <c:pt idx="122" formatCode="General">
                  <c:v>0.14509637653827701</c:v>
                </c:pt>
                <c:pt idx="123" formatCode="General">
                  <c:v>0.147110790014267</c:v>
                </c:pt>
                <c:pt idx="124" formatCode="General">
                  <c:v>0.14909335970878601</c:v>
                </c:pt>
                <c:pt idx="125" formatCode="General">
                  <c:v>0.150983646512032</c:v>
                </c:pt>
                <c:pt idx="126" formatCode="General">
                  <c:v>0.152845293283463</c:v>
                </c:pt>
                <c:pt idx="127" formatCode="General">
                  <c:v>0.15473496913909901</c:v>
                </c:pt>
                <c:pt idx="128" formatCode="General">
                  <c:v>0.15663069486618</c:v>
                </c:pt>
                <c:pt idx="129" formatCode="General">
                  <c:v>0.158429145812988</c:v>
                </c:pt>
                <c:pt idx="130" formatCode="General">
                  <c:v>0.16014845669269601</c:v>
                </c:pt>
                <c:pt idx="131" formatCode="General">
                  <c:v>0.16180370748043099</c:v>
                </c:pt>
                <c:pt idx="132" formatCode="General">
                  <c:v>0.163411319255829</c:v>
                </c:pt>
                <c:pt idx="133" formatCode="General">
                  <c:v>0.16498050093650801</c:v>
                </c:pt>
                <c:pt idx="134" formatCode="General">
                  <c:v>0.16643851995468101</c:v>
                </c:pt>
                <c:pt idx="135" formatCode="General">
                  <c:v>0.16776084899902299</c:v>
                </c:pt>
                <c:pt idx="136" formatCode="General">
                  <c:v>0.16899365186691301</c:v>
                </c:pt>
                <c:pt idx="137" formatCode="General">
                  <c:v>0.17009021341800701</c:v>
                </c:pt>
                <c:pt idx="138" formatCode="General">
                  <c:v>0.171063512563705</c:v>
                </c:pt>
                <c:pt idx="139" formatCode="General">
                  <c:v>0.17194458842277499</c:v>
                </c:pt>
                <c:pt idx="140" formatCode="General">
                  <c:v>0.172580257058144</c:v>
                </c:pt>
                <c:pt idx="141" formatCode="General">
                  <c:v>0.17308576405048401</c:v>
                </c:pt>
                <c:pt idx="142" formatCode="General">
                  <c:v>0.17357383668422699</c:v>
                </c:pt>
                <c:pt idx="143" formatCode="General">
                  <c:v>0.173994675278664</c:v>
                </c:pt>
                <c:pt idx="144" formatCode="General">
                  <c:v>0.174435123801231</c:v>
                </c:pt>
                <c:pt idx="145" formatCode="General">
                  <c:v>0.17492991685867301</c:v>
                </c:pt>
                <c:pt idx="146" formatCode="General">
                  <c:v>0.17543053627014199</c:v>
                </c:pt>
                <c:pt idx="147" formatCode="General">
                  <c:v>0.176231443881989</c:v>
                </c:pt>
                <c:pt idx="148" formatCode="General">
                  <c:v>0.17730191349983199</c:v>
                </c:pt>
                <c:pt idx="149" formatCode="General">
                  <c:v>0.178523048758507</c:v>
                </c:pt>
                <c:pt idx="150" formatCode="General">
                  <c:v>0.180079996585846</c:v>
                </c:pt>
                <c:pt idx="151" formatCode="General">
                  <c:v>0.18193596601486201</c:v>
                </c:pt>
                <c:pt idx="152" formatCode="General">
                  <c:v>0.18403591215610501</c:v>
                </c:pt>
                <c:pt idx="153" formatCode="General">
                  <c:v>0.18634608387947099</c:v>
                </c:pt>
                <c:pt idx="154" formatCode="General">
                  <c:v>0.188802540302277</c:v>
                </c:pt>
                <c:pt idx="155" formatCode="General">
                  <c:v>0.19139060378074599</c:v>
                </c:pt>
                <c:pt idx="156" formatCode="General">
                  <c:v>0.19413653016090399</c:v>
                </c:pt>
                <c:pt idx="157" formatCode="General">
                  <c:v>0.19689776003360701</c:v>
                </c:pt>
                <c:pt idx="158" formatCode="General">
                  <c:v>0.199743136763573</c:v>
                </c:pt>
                <c:pt idx="159" formatCode="General">
                  <c:v>0.20275369286537201</c:v>
                </c:pt>
                <c:pt idx="160" formatCode="General">
                  <c:v>0.20579755306243899</c:v>
                </c:pt>
                <c:pt idx="161" formatCode="General">
                  <c:v>0.20889656245708499</c:v>
                </c:pt>
                <c:pt idx="162" formatCode="General">
                  <c:v>0.21204708516597701</c:v>
                </c:pt>
                <c:pt idx="163" formatCode="General">
                  <c:v>0.215169012546539</c:v>
                </c:pt>
                <c:pt idx="164" formatCode="General">
                  <c:v>0.218422040343285</c:v>
                </c:pt>
                <c:pt idx="165" formatCode="General">
                  <c:v>0.22172600030899001</c:v>
                </c:pt>
                <c:pt idx="166" formatCode="General">
                  <c:v>0.224866703152657</c:v>
                </c:pt>
                <c:pt idx="167" formatCode="General">
                  <c:v>0.22806113958358801</c:v>
                </c:pt>
                <c:pt idx="168" formatCode="General">
                  <c:v>0.23126411437988301</c:v>
                </c:pt>
                <c:pt idx="169" formatCode="General">
                  <c:v>0.234383314847946</c:v>
                </c:pt>
                <c:pt idx="170" formatCode="General">
                  <c:v>0.23735910654067999</c:v>
                </c:pt>
                <c:pt idx="171" formatCode="General">
                  <c:v>0.24031609296798701</c:v>
                </c:pt>
                <c:pt idx="172" formatCode="General">
                  <c:v>0.24328114092350001</c:v>
                </c:pt>
                <c:pt idx="173" formatCode="General">
                  <c:v>0.246102690696716</c:v>
                </c:pt>
                <c:pt idx="174" formatCode="General">
                  <c:v>0.24884481728076899</c:v>
                </c:pt>
                <c:pt idx="175" formatCode="General">
                  <c:v>0.25153294205665599</c:v>
                </c:pt>
                <c:pt idx="176" formatCode="General">
                  <c:v>0.25417569279670699</c:v>
                </c:pt>
                <c:pt idx="177" formatCode="General">
                  <c:v>0.25668987631797802</c:v>
                </c:pt>
                <c:pt idx="178" formatCode="General">
                  <c:v>0.25915357470512401</c:v>
                </c:pt>
                <c:pt idx="179" formatCode="General">
                  <c:v>0.26164031028747597</c:v>
                </c:pt>
                <c:pt idx="180" formatCode="General">
                  <c:v>0.264139443635941</c:v>
                </c:pt>
                <c:pt idx="181" formatCode="General">
                  <c:v>0.26655456423759499</c:v>
                </c:pt>
                <c:pt idx="182" formatCode="General">
                  <c:v>0.26888185739517201</c:v>
                </c:pt>
                <c:pt idx="183" formatCode="General">
                  <c:v>0.27125057578086897</c:v>
                </c:pt>
                <c:pt idx="184" formatCode="General">
                  <c:v>0.273543000221252</c:v>
                </c:pt>
                <c:pt idx="185" formatCode="General">
                  <c:v>0.27578845620155301</c:v>
                </c:pt>
                <c:pt idx="186" formatCode="General">
                  <c:v>0.27807277441024802</c:v>
                </c:pt>
                <c:pt idx="187" formatCode="General">
                  <c:v>0.280385762453079</c:v>
                </c:pt>
                <c:pt idx="188" formatCode="General">
                  <c:v>0.28269925713539101</c:v>
                </c:pt>
                <c:pt idx="189" formatCode="General">
                  <c:v>0.28498032689094499</c:v>
                </c:pt>
                <c:pt idx="190" formatCode="General">
                  <c:v>0.28718110918998702</c:v>
                </c:pt>
                <c:pt idx="191" formatCode="General">
                  <c:v>0.289419025182724</c:v>
                </c:pt>
                <c:pt idx="192" formatCode="General">
                  <c:v>0.29172772169113198</c:v>
                </c:pt>
                <c:pt idx="193" formatCode="General">
                  <c:v>0.294011771678925</c:v>
                </c:pt>
                <c:pt idx="194" formatCode="General">
                  <c:v>0.296277225017548</c:v>
                </c:pt>
                <c:pt idx="195" formatCode="General">
                  <c:v>0.29850360751152</c:v>
                </c:pt>
                <c:pt idx="196" formatCode="General">
                  <c:v>0.300682783126831</c:v>
                </c:pt>
                <c:pt idx="197" formatCode="General">
                  <c:v>0.30298924446106001</c:v>
                </c:pt>
                <c:pt idx="198" formatCode="General">
                  <c:v>0.30538401007652299</c:v>
                </c:pt>
                <c:pt idx="199" formatCode="General">
                  <c:v>0.30779126286506697</c:v>
                </c:pt>
                <c:pt idx="200" formatCode="General">
                  <c:v>0.31014993786811801</c:v>
                </c:pt>
                <c:pt idx="201" formatCode="General">
                  <c:v>0.31251963973045299</c:v>
                </c:pt>
                <c:pt idx="202" formatCode="General">
                  <c:v>0.31492072343826299</c:v>
                </c:pt>
                <c:pt idx="203" formatCode="General">
                  <c:v>0.31731957197189298</c:v>
                </c:pt>
                <c:pt idx="204" formatCode="General">
                  <c:v>0.31970351934433</c:v>
                </c:pt>
                <c:pt idx="205" formatCode="General">
                  <c:v>0.32208606600761402</c:v>
                </c:pt>
                <c:pt idx="206" formatCode="General">
                  <c:v>0.324543297290802</c:v>
                </c:pt>
                <c:pt idx="207" formatCode="General">
                  <c:v>0.32703495025634799</c:v>
                </c:pt>
                <c:pt idx="208" formatCode="General">
                  <c:v>0.32950428128242498</c:v>
                </c:pt>
                <c:pt idx="209" formatCode="General">
                  <c:v>0.33193060755729697</c:v>
                </c:pt>
                <c:pt idx="210" formatCode="General">
                  <c:v>0.33445966243743902</c:v>
                </c:pt>
                <c:pt idx="211" formatCode="General">
                  <c:v>0.33700051903724698</c:v>
                </c:pt>
                <c:pt idx="212" formatCode="General">
                  <c:v>0.33952710032463101</c:v>
                </c:pt>
                <c:pt idx="213" formatCode="General">
                  <c:v>0.342164367437363</c:v>
                </c:pt>
                <c:pt idx="214" formatCode="General">
                  <c:v>0.34475949406623801</c:v>
                </c:pt>
                <c:pt idx="215" formatCode="General">
                  <c:v>0.34732091426849399</c:v>
                </c:pt>
                <c:pt idx="216" formatCode="General">
                  <c:v>0.34996101260185197</c:v>
                </c:pt>
                <c:pt idx="217" formatCode="General">
                  <c:v>0.35257071256637601</c:v>
                </c:pt>
                <c:pt idx="218" formatCode="General">
                  <c:v>0.35517272353172302</c:v>
                </c:pt>
                <c:pt idx="219" formatCode="General">
                  <c:v>0.35783177614211997</c:v>
                </c:pt>
                <c:pt idx="220" formatCode="General">
                  <c:v>0.36063608527183499</c:v>
                </c:pt>
                <c:pt idx="221" formatCode="General">
                  <c:v>0.36346417665481601</c:v>
                </c:pt>
                <c:pt idx="222" formatCode="General">
                  <c:v>0.36624780297279402</c:v>
                </c:pt>
                <c:pt idx="223" formatCode="General">
                  <c:v>0.36906278133392301</c:v>
                </c:pt>
                <c:pt idx="224" formatCode="General">
                  <c:v>0.37190854549407998</c:v>
                </c:pt>
                <c:pt idx="225" formatCode="General">
                  <c:v>0.37476950883865401</c:v>
                </c:pt>
                <c:pt idx="226" formatCode="General">
                  <c:v>0.37760916352272</c:v>
                </c:pt>
                <c:pt idx="227" formatCode="General">
                  <c:v>0.38024568557739302</c:v>
                </c:pt>
                <c:pt idx="228" formatCode="General">
                  <c:v>0.38281723856925998</c:v>
                </c:pt>
                <c:pt idx="229" formatCode="General">
                  <c:v>0.38552644848823497</c:v>
                </c:pt>
                <c:pt idx="230" formatCode="General">
                  <c:v>0.388178080320358</c:v>
                </c:pt>
                <c:pt idx="231" formatCode="General">
                  <c:v>0.390711039304733</c:v>
                </c:pt>
                <c:pt idx="232" formatCode="General">
                  <c:v>0.39313519001007102</c:v>
                </c:pt>
                <c:pt idx="233" formatCode="General">
                  <c:v>0.39562243223190302</c:v>
                </c:pt>
                <c:pt idx="234" formatCode="General">
                  <c:v>0.398205816745758</c:v>
                </c:pt>
                <c:pt idx="235" formatCode="General">
                  <c:v>0.40089061856269798</c:v>
                </c:pt>
                <c:pt idx="236" formatCode="General">
                  <c:v>0.403663039207459</c:v>
                </c:pt>
                <c:pt idx="237" formatCode="General">
                  <c:v>0.40645498037338301</c:v>
                </c:pt>
                <c:pt idx="238" formatCode="General">
                  <c:v>0.40920591354370101</c:v>
                </c:pt>
                <c:pt idx="239" formatCode="General">
                  <c:v>0.41186422109603898</c:v>
                </c:pt>
                <c:pt idx="240" formatCode="General">
                  <c:v>0.41452914476394698</c:v>
                </c:pt>
                <c:pt idx="241" formatCode="General">
                  <c:v>0.41698539257049599</c:v>
                </c:pt>
                <c:pt idx="242" formatCode="General">
                  <c:v>0.41906964778900102</c:v>
                </c:pt>
                <c:pt idx="243" formatCode="General">
                  <c:v>0.421037077903748</c:v>
                </c:pt>
                <c:pt idx="244" formatCode="General">
                  <c:v>0.42317411303520203</c:v>
                </c:pt>
                <c:pt idx="245" formatCode="General">
                  <c:v>0.42553961277008101</c:v>
                </c:pt>
                <c:pt idx="246" formatCode="General">
                  <c:v>0.42787191271781899</c:v>
                </c:pt>
                <c:pt idx="247" formatCode="General">
                  <c:v>0.43013235926628102</c:v>
                </c:pt>
                <c:pt idx="248" formatCode="General">
                  <c:v>0.43241623044013999</c:v>
                </c:pt>
                <c:pt idx="249" formatCode="General">
                  <c:v>0.43490117788314803</c:v>
                </c:pt>
                <c:pt idx="250" formatCode="General">
                  <c:v>0.43737572431564298</c:v>
                </c:pt>
                <c:pt idx="251" formatCode="General">
                  <c:v>0.43975532054901101</c:v>
                </c:pt>
                <c:pt idx="252" formatCode="General">
                  <c:v>0.44200366735458402</c:v>
                </c:pt>
                <c:pt idx="253" formatCode="General">
                  <c:v>0.444148778915405</c:v>
                </c:pt>
                <c:pt idx="254" formatCode="General">
                  <c:v>0.44611719250678999</c:v>
                </c:pt>
                <c:pt idx="255" formatCode="General">
                  <c:v>0.447924464941025</c:v>
                </c:pt>
                <c:pt idx="256" formatCode="General">
                  <c:v>0.44980180263519298</c:v>
                </c:pt>
                <c:pt idx="257" formatCode="General">
                  <c:v>0.451735109090805</c:v>
                </c:pt>
                <c:pt idx="258" formatCode="General">
                  <c:v>0.45372360944747903</c:v>
                </c:pt>
                <c:pt idx="259" formatCode="General">
                  <c:v>0.45573234558105502</c:v>
                </c:pt>
                <c:pt idx="260" formatCode="General">
                  <c:v>0.45770087838172901</c:v>
                </c:pt>
                <c:pt idx="261" formatCode="General">
                  <c:v>0.45968747138977101</c:v>
                </c:pt>
                <c:pt idx="262" formatCode="General">
                  <c:v>0.46178659796714799</c:v>
                </c:pt>
                <c:pt idx="263" formatCode="General">
                  <c:v>0.463999032974243</c:v>
                </c:pt>
                <c:pt idx="264" formatCode="General">
                  <c:v>0.46624359488487199</c:v>
                </c:pt>
                <c:pt idx="265" formatCode="General">
                  <c:v>0.46847376227378801</c:v>
                </c:pt>
                <c:pt idx="266" formatCode="General">
                  <c:v>0.470739275217056</c:v>
                </c:pt>
                <c:pt idx="267" formatCode="General">
                  <c:v>0.47299438714981101</c:v>
                </c:pt>
                <c:pt idx="268" formatCode="General">
                  <c:v>0.47526040673255898</c:v>
                </c:pt>
                <c:pt idx="269" formatCode="General">
                  <c:v>0.477670729160309</c:v>
                </c:pt>
                <c:pt idx="270" formatCode="General">
                  <c:v>0.48003846406936601</c:v>
                </c:pt>
                <c:pt idx="271" formatCode="General">
                  <c:v>0.48229822516441301</c:v>
                </c:pt>
                <c:pt idx="272" formatCode="General">
                  <c:v>0.484466642141342</c:v>
                </c:pt>
                <c:pt idx="273" formatCode="General">
                  <c:v>0.48664069175720198</c:v>
                </c:pt>
                <c:pt idx="274" formatCode="General">
                  <c:v>0.48877048492431602</c:v>
                </c:pt>
                <c:pt idx="275" formatCode="General">
                  <c:v>0.49080792069435097</c:v>
                </c:pt>
                <c:pt idx="276" formatCode="General">
                  <c:v>0.492882430553436</c:v>
                </c:pt>
                <c:pt idx="277" formatCode="General">
                  <c:v>0.49496346712112399</c:v>
                </c:pt>
                <c:pt idx="278" formatCode="General">
                  <c:v>0.49701812863349898</c:v>
                </c:pt>
                <c:pt idx="279" formatCode="General">
                  <c:v>0.49902796745300299</c:v>
                </c:pt>
                <c:pt idx="280" formatCode="General">
                  <c:v>0.50095361471176103</c:v>
                </c:pt>
                <c:pt idx="281" formatCode="General">
                  <c:v>0.50281220674514804</c:v>
                </c:pt>
                <c:pt idx="282" formatCode="General">
                  <c:v>0.50465792417526201</c:v>
                </c:pt>
                <c:pt idx="283" formatCode="General">
                  <c:v>0.50656527280807495</c:v>
                </c:pt>
                <c:pt idx="284" formatCode="General">
                  <c:v>0.50851404666900601</c:v>
                </c:pt>
                <c:pt idx="285" formatCode="General">
                  <c:v>0.51043015718460105</c:v>
                </c:pt>
                <c:pt idx="286" formatCode="General">
                  <c:v>0.51222503185272195</c:v>
                </c:pt>
                <c:pt idx="287" formatCode="General">
                  <c:v>0.51403319835662797</c:v>
                </c:pt>
                <c:pt idx="288" formatCode="General">
                  <c:v>0.51594811677932695</c:v>
                </c:pt>
                <c:pt idx="289" formatCode="General">
                  <c:v>0.51778572797775302</c:v>
                </c:pt>
                <c:pt idx="290" formatCode="General">
                  <c:v>0.51966005563735995</c:v>
                </c:pt>
                <c:pt idx="291" formatCode="General">
                  <c:v>0.52161234617233299</c:v>
                </c:pt>
                <c:pt idx="292" formatCode="General">
                  <c:v>0.52359777688980103</c:v>
                </c:pt>
                <c:pt idx="293" formatCode="General">
                  <c:v>0.52546310424804699</c:v>
                </c:pt>
                <c:pt idx="294" formatCode="General">
                  <c:v>0.527263283729553</c:v>
                </c:pt>
                <c:pt idx="295" formatCode="General">
                  <c:v>0.52916944026946999</c:v>
                </c:pt>
                <c:pt idx="296" formatCode="General">
                  <c:v>0.53101658821106001</c:v>
                </c:pt>
                <c:pt idx="297" formatCode="General">
                  <c:v>0.53281450271606401</c:v>
                </c:pt>
                <c:pt idx="298" formatCode="General">
                  <c:v>0.53460615873336803</c:v>
                </c:pt>
                <c:pt idx="299" formatCode="General">
                  <c:v>0.53637939691543601</c:v>
                </c:pt>
                <c:pt idx="300" formatCode="General">
                  <c:v>0.53813892602920499</c:v>
                </c:pt>
                <c:pt idx="301" formatCode="General">
                  <c:v>0.53988420963287398</c:v>
                </c:pt>
                <c:pt idx="302" formatCode="General">
                  <c:v>0.54165393114089999</c:v>
                </c:pt>
                <c:pt idx="303" formatCode="General">
                  <c:v>0.54338622093200695</c:v>
                </c:pt>
                <c:pt idx="304" formatCode="General">
                  <c:v>0.54502558708190896</c:v>
                </c:pt>
                <c:pt idx="305" formatCode="General">
                  <c:v>0.546561479568481</c:v>
                </c:pt>
                <c:pt idx="306" formatCode="General">
                  <c:v>0.54808598756790206</c:v>
                </c:pt>
                <c:pt idx="307" formatCode="General">
                  <c:v>0.54960799217224099</c:v>
                </c:pt>
                <c:pt idx="308" formatCode="General">
                  <c:v>0.55110555887222301</c:v>
                </c:pt>
                <c:pt idx="309" formatCode="General">
                  <c:v>0.55258399248123202</c:v>
                </c:pt>
                <c:pt idx="310" formatCode="General">
                  <c:v>0.55403894186019897</c:v>
                </c:pt>
                <c:pt idx="311" formatCode="General">
                  <c:v>0.55544388294220004</c:v>
                </c:pt>
                <c:pt idx="312" formatCode="General">
                  <c:v>0.55669379234313998</c:v>
                </c:pt>
                <c:pt idx="313" formatCode="General">
                  <c:v>0.55785781145095803</c:v>
                </c:pt>
                <c:pt idx="314" formatCode="General">
                  <c:v>0.55897444486617998</c:v>
                </c:pt>
                <c:pt idx="315" formatCode="General">
                  <c:v>0.55998343229293801</c:v>
                </c:pt>
                <c:pt idx="316" formatCode="General">
                  <c:v>0.56103199720382702</c:v>
                </c:pt>
                <c:pt idx="317" formatCode="General">
                  <c:v>0.56207191944122303</c:v>
                </c:pt>
                <c:pt idx="318" formatCode="General">
                  <c:v>0.56293946504592896</c:v>
                </c:pt>
                <c:pt idx="319" formatCode="General">
                  <c:v>0.56367546319961503</c:v>
                </c:pt>
                <c:pt idx="320" formatCode="General">
                  <c:v>0.56428295373916604</c:v>
                </c:pt>
                <c:pt idx="321" formatCode="General">
                  <c:v>0.56478351354598999</c:v>
                </c:pt>
                <c:pt idx="322" formatCode="General">
                  <c:v>0.56529402732849099</c:v>
                </c:pt>
                <c:pt idx="323" formatCode="General">
                  <c:v>0.56571280956268299</c:v>
                </c:pt>
                <c:pt idx="324" formatCode="General">
                  <c:v>0.56599777936935403</c:v>
                </c:pt>
                <c:pt idx="325" formatCode="General">
                  <c:v>0.56630098819732699</c:v>
                </c:pt>
                <c:pt idx="326" formatCode="General">
                  <c:v>0.56638079881668102</c:v>
                </c:pt>
                <c:pt idx="327" formatCode="General">
                  <c:v>0.56620472669601396</c:v>
                </c:pt>
                <c:pt idx="328" formatCode="General">
                  <c:v>0.56594133377075195</c:v>
                </c:pt>
                <c:pt idx="329" formatCode="General">
                  <c:v>0.56560951471328702</c:v>
                </c:pt>
                <c:pt idx="330" formatCode="General">
                  <c:v>0.56516653299331698</c:v>
                </c:pt>
                <c:pt idx="331" formatCode="General">
                  <c:v>0.56455880403518699</c:v>
                </c:pt>
                <c:pt idx="332" formatCode="General">
                  <c:v>0.56381469964981101</c:v>
                </c:pt>
                <c:pt idx="333" formatCode="General">
                  <c:v>0.56294488906860396</c:v>
                </c:pt>
                <c:pt idx="334" formatCode="General">
                  <c:v>0.56194019317626998</c:v>
                </c:pt>
                <c:pt idx="335" formatCode="General">
                  <c:v>0.56070351600646995</c:v>
                </c:pt>
                <c:pt idx="336" formatCode="General">
                  <c:v>0.559237420558929</c:v>
                </c:pt>
                <c:pt idx="337" formatCode="General">
                  <c:v>0.55759131908416704</c:v>
                </c:pt>
                <c:pt idx="338" formatCode="General">
                  <c:v>0.55596536397934004</c:v>
                </c:pt>
                <c:pt idx="339" formatCode="General">
                  <c:v>0.55417209863662698</c:v>
                </c:pt>
                <c:pt idx="340" formatCode="General">
                  <c:v>0.55214017629623402</c:v>
                </c:pt>
                <c:pt idx="341" formatCode="General">
                  <c:v>0.54984098672866799</c:v>
                </c:pt>
                <c:pt idx="342" formatCode="General">
                  <c:v>0.54745131731033303</c:v>
                </c:pt>
                <c:pt idx="343" formatCode="General">
                  <c:v>0.54490196704864502</c:v>
                </c:pt>
                <c:pt idx="344" formatCode="General">
                  <c:v>0.54209810495376598</c:v>
                </c:pt>
                <c:pt idx="345" formatCode="General">
                  <c:v>0.53925377130508401</c:v>
                </c:pt>
                <c:pt idx="346" formatCode="General">
                  <c:v>0.53626948595046997</c:v>
                </c:pt>
                <c:pt idx="347" formatCode="General">
                  <c:v>0.53306531906127896</c:v>
                </c:pt>
                <c:pt idx="348" formatCode="General">
                  <c:v>0.52956956624984697</c:v>
                </c:pt>
                <c:pt idx="349" formatCode="General">
                  <c:v>0.52592456340789795</c:v>
                </c:pt>
                <c:pt idx="350" formatCode="General">
                  <c:v>0.52214890718460105</c:v>
                </c:pt>
                <c:pt idx="351" formatCode="General">
                  <c:v>0.51822221279144298</c:v>
                </c:pt>
                <c:pt idx="352" formatCode="General">
                  <c:v>0.514113008975983</c:v>
                </c:pt>
                <c:pt idx="353" formatCode="General">
                  <c:v>0.50984358787536599</c:v>
                </c:pt>
                <c:pt idx="354" formatCode="General">
                  <c:v>0.50544804334640503</c:v>
                </c:pt>
                <c:pt idx="355" formatCode="General">
                  <c:v>0.500929296016693</c:v>
                </c:pt>
                <c:pt idx="356" formatCode="General">
                  <c:v>0.49628192186355602</c:v>
                </c:pt>
                <c:pt idx="357" formatCode="General">
                  <c:v>0.49149239063262901</c:v>
                </c:pt>
                <c:pt idx="358" formatCode="General">
                  <c:v>0.48656052350997903</c:v>
                </c:pt>
                <c:pt idx="359" formatCode="General">
                  <c:v>0.48152515292167702</c:v>
                </c:pt>
                <c:pt idx="360" formatCode="General">
                  <c:v>0.476412802934647</c:v>
                </c:pt>
                <c:pt idx="361" formatCode="General">
                  <c:v>0.47118949890136702</c:v>
                </c:pt>
                <c:pt idx="362" formatCode="General">
                  <c:v>0.46580383181571999</c:v>
                </c:pt>
                <c:pt idx="363" formatCode="General">
                  <c:v>0.46031087636947599</c:v>
                </c:pt>
                <c:pt idx="364" formatCode="General">
                  <c:v>0.45480084419250499</c:v>
                </c:pt>
                <c:pt idx="365" formatCode="General">
                  <c:v>0.449154913425446</c:v>
                </c:pt>
                <c:pt idx="366" formatCode="General">
                  <c:v>0.44336375594139099</c:v>
                </c:pt>
                <c:pt idx="367" formatCode="General">
                  <c:v>0.43746933341026301</c:v>
                </c:pt>
                <c:pt idx="368" formatCode="General">
                  <c:v>0.43160879611969</c:v>
                </c:pt>
                <c:pt idx="369" formatCode="General">
                  <c:v>0.42573589086532598</c:v>
                </c:pt>
                <c:pt idx="370" formatCode="General">
                  <c:v>0.419777631759644</c:v>
                </c:pt>
                <c:pt idx="371" formatCode="General">
                  <c:v>0.41363850235938998</c:v>
                </c:pt>
                <c:pt idx="372" formatCode="General">
                  <c:v>0.40734922885894798</c:v>
                </c:pt>
                <c:pt idx="373" formatCode="General">
                  <c:v>0.40093818306922901</c:v>
                </c:pt>
                <c:pt idx="374" formatCode="General">
                  <c:v>0.394443839788437</c:v>
                </c:pt>
                <c:pt idx="375" formatCode="General">
                  <c:v>0.38787901401519798</c:v>
                </c:pt>
                <c:pt idx="376" formatCode="General">
                  <c:v>0.38122949004173301</c:v>
                </c:pt>
                <c:pt idx="377" formatCode="General">
                  <c:v>0.37446072697639499</c:v>
                </c:pt>
                <c:pt idx="378" formatCode="General">
                  <c:v>0.36747524142265298</c:v>
                </c:pt>
                <c:pt idx="379" formatCode="General">
                  <c:v>0.36030334234237699</c:v>
                </c:pt>
                <c:pt idx="380" formatCode="General">
                  <c:v>0.352994084358215</c:v>
                </c:pt>
                <c:pt idx="381" formatCode="General">
                  <c:v>0.34563469886779802</c:v>
                </c:pt>
                <c:pt idx="382" formatCode="General">
                  <c:v>0.33813560009002702</c:v>
                </c:pt>
                <c:pt idx="383" formatCode="General">
                  <c:v>0.33046332001686102</c:v>
                </c:pt>
                <c:pt idx="384" formatCode="General">
                  <c:v>0.32262679934501598</c:v>
                </c:pt>
                <c:pt idx="385" formatCode="General">
                  <c:v>0.314636260271072</c:v>
                </c:pt>
                <c:pt idx="386" formatCode="General">
                  <c:v>0.30651056766509999</c:v>
                </c:pt>
                <c:pt idx="387" formatCode="General">
                  <c:v>0.29827126860618602</c:v>
                </c:pt>
                <c:pt idx="388" formatCode="General">
                  <c:v>0.28990969061851501</c:v>
                </c:pt>
                <c:pt idx="389" formatCode="General">
                  <c:v>0.28144401311874401</c:v>
                </c:pt>
                <c:pt idx="390" formatCode="General">
                  <c:v>0.27290663123130798</c:v>
                </c:pt>
                <c:pt idx="391" formatCode="General">
                  <c:v>0.26437434554099998</c:v>
                </c:pt>
                <c:pt idx="392" formatCode="General">
                  <c:v>0.25582221150398299</c:v>
                </c:pt>
                <c:pt idx="393" formatCode="General">
                  <c:v>0.24727037549018899</c:v>
                </c:pt>
                <c:pt idx="394" formatCode="General">
                  <c:v>0.23877485096454601</c:v>
                </c:pt>
                <c:pt idx="395" formatCode="General">
                  <c:v>0.23033793270587899</c:v>
                </c:pt>
                <c:pt idx="396" formatCode="General">
                  <c:v>0.221988424658775</c:v>
                </c:pt>
                <c:pt idx="397" formatCode="General">
                  <c:v>0.21374057233333599</c:v>
                </c:pt>
                <c:pt idx="398" formatCode="General">
                  <c:v>0.20564781129360199</c:v>
                </c:pt>
                <c:pt idx="399" formatCode="General">
                  <c:v>0.19771546125412001</c:v>
                </c:pt>
                <c:pt idx="400" formatCode="General">
                  <c:v>0.18995280563831299</c:v>
                </c:pt>
                <c:pt idx="401" formatCode="General">
                  <c:v>0.182431265711784</c:v>
                </c:pt>
                <c:pt idx="402" formatCode="General">
                  <c:v>0.17516002058982799</c:v>
                </c:pt>
                <c:pt idx="403" formatCode="General">
                  <c:v>0.16813153028488201</c:v>
                </c:pt>
                <c:pt idx="404" formatCode="General">
                  <c:v>0.16132438182830799</c:v>
                </c:pt>
                <c:pt idx="405" formatCode="General">
                  <c:v>0.15476034581661199</c:v>
                </c:pt>
                <c:pt idx="406" formatCode="General">
                  <c:v>0.148449167609215</c:v>
                </c:pt>
                <c:pt idx="407" formatCode="General">
                  <c:v>0.14239315688610099</c:v>
                </c:pt>
                <c:pt idx="408" formatCode="General">
                  <c:v>0.136485651135445</c:v>
                </c:pt>
                <c:pt idx="409" formatCode="General">
                  <c:v>0.130859360098839</c:v>
                </c:pt>
                <c:pt idx="410" formatCode="General">
                  <c:v>0.12563921511173201</c:v>
                </c:pt>
                <c:pt idx="411" formatCode="General">
                  <c:v>0.120744287967682</c:v>
                </c:pt>
                <c:pt idx="412" formatCode="General">
                  <c:v>0.116096079349518</c:v>
                </c:pt>
                <c:pt idx="413" formatCode="General">
                  <c:v>0.111662536859512</c:v>
                </c:pt>
                <c:pt idx="414" formatCode="General">
                  <c:v>0.10748624801635701</c:v>
                </c:pt>
                <c:pt idx="415" formatCode="General">
                  <c:v>0.103533893823624</c:v>
                </c:pt>
                <c:pt idx="416">
                  <c:v>9.9789284169673906E-2</c:v>
                </c:pt>
                <c:pt idx="417">
                  <c:v>9.6244059503078502E-2</c:v>
                </c:pt>
                <c:pt idx="418">
                  <c:v>9.2911295592784895E-2</c:v>
                </c:pt>
                <c:pt idx="419">
                  <c:v>8.9780412614345606E-2</c:v>
                </c:pt>
                <c:pt idx="420">
                  <c:v>8.6842566728591905E-2</c:v>
                </c:pt>
                <c:pt idx="421">
                  <c:v>8.4099814295768696E-2</c:v>
                </c:pt>
                <c:pt idx="422">
                  <c:v>8.1527844071388203E-2</c:v>
                </c:pt>
                <c:pt idx="423">
                  <c:v>7.9126536846160903E-2</c:v>
                </c:pt>
                <c:pt idx="424">
                  <c:v>7.6928496360778795E-2</c:v>
                </c:pt>
                <c:pt idx="425">
                  <c:v>7.4921466410160106E-2</c:v>
                </c:pt>
                <c:pt idx="426">
                  <c:v>7.3099344968795804E-2</c:v>
                </c:pt>
                <c:pt idx="427" formatCode="General">
                  <c:v>7.1455329656600994E-2</c:v>
                </c:pt>
                <c:pt idx="428">
                  <c:v>6.9972641766071306E-2</c:v>
                </c:pt>
                <c:pt idx="429">
                  <c:v>6.8635664880275699E-2</c:v>
                </c:pt>
                <c:pt idx="430">
                  <c:v>6.7439690232276903E-2</c:v>
                </c:pt>
                <c:pt idx="431">
                  <c:v>6.6401667892932906E-2</c:v>
                </c:pt>
                <c:pt idx="432">
                  <c:v>6.5532565116882296E-2</c:v>
                </c:pt>
                <c:pt idx="433">
                  <c:v>6.4827054738998399E-2</c:v>
                </c:pt>
                <c:pt idx="434">
                  <c:v>6.4257480204105405E-2</c:v>
                </c:pt>
                <c:pt idx="435" formatCode="General">
                  <c:v>6.3822515308857006E-2</c:v>
                </c:pt>
                <c:pt idx="436">
                  <c:v>6.3525356352329296E-2</c:v>
                </c:pt>
                <c:pt idx="437">
                  <c:v>6.3367366790771498E-2</c:v>
                </c:pt>
                <c:pt idx="438">
                  <c:v>6.33043572306633E-2</c:v>
                </c:pt>
                <c:pt idx="439">
                  <c:v>6.3355609774589497E-2</c:v>
                </c:pt>
                <c:pt idx="440">
                  <c:v>6.3537493348121601E-2</c:v>
                </c:pt>
                <c:pt idx="441">
                  <c:v>6.3828684389591203E-2</c:v>
                </c:pt>
                <c:pt idx="442" formatCode="General">
                  <c:v>6.4205713570118006E-2</c:v>
                </c:pt>
                <c:pt idx="443" formatCode="General">
                  <c:v>6.4650721848011003E-2</c:v>
                </c:pt>
                <c:pt idx="444">
                  <c:v>6.5149813890457195E-2</c:v>
                </c:pt>
                <c:pt idx="445">
                  <c:v>6.5726652741432204E-2</c:v>
                </c:pt>
                <c:pt idx="446">
                  <c:v>6.6367231309413896E-2</c:v>
                </c:pt>
                <c:pt idx="447">
                  <c:v>6.7047595977783203E-2</c:v>
                </c:pt>
                <c:pt idx="448">
                  <c:v>6.7777834832668304E-2</c:v>
                </c:pt>
                <c:pt idx="449">
                  <c:v>6.8549402058124501E-2</c:v>
                </c:pt>
                <c:pt idx="450">
                  <c:v>6.9352723658084897E-2</c:v>
                </c:pt>
                <c:pt idx="451">
                  <c:v>7.0176497101783794E-2</c:v>
                </c:pt>
                <c:pt idx="452" formatCode="General">
                  <c:v>7.1055069565772996E-2</c:v>
                </c:pt>
                <c:pt idx="453" formatCode="General">
                  <c:v>7.1974441409110995E-2</c:v>
                </c:pt>
                <c:pt idx="454">
                  <c:v>7.2876483201980605E-2</c:v>
                </c:pt>
                <c:pt idx="455">
                  <c:v>7.3781661689281505E-2</c:v>
                </c:pt>
                <c:pt idx="456" formatCode="General">
                  <c:v>7.4695996940135997E-2</c:v>
                </c:pt>
                <c:pt idx="457">
                  <c:v>7.5623281300067902E-2</c:v>
                </c:pt>
                <c:pt idx="458">
                  <c:v>7.6551236212253598E-2</c:v>
                </c:pt>
                <c:pt idx="459">
                  <c:v>7.7494181692600306E-2</c:v>
                </c:pt>
                <c:pt idx="460">
                  <c:v>7.84488245844841E-2</c:v>
                </c:pt>
                <c:pt idx="461">
                  <c:v>7.9368300735950498E-2</c:v>
                </c:pt>
                <c:pt idx="462">
                  <c:v>8.0316893756389604E-2</c:v>
                </c:pt>
                <c:pt idx="463">
                  <c:v>8.1287197768688202E-2</c:v>
                </c:pt>
                <c:pt idx="464">
                  <c:v>8.2238815724849701E-2</c:v>
                </c:pt>
                <c:pt idx="465">
                  <c:v>8.3230704069137601E-2</c:v>
                </c:pt>
                <c:pt idx="466">
                  <c:v>8.4246583282947499E-2</c:v>
                </c:pt>
                <c:pt idx="467">
                  <c:v>8.5267700254917103E-2</c:v>
                </c:pt>
                <c:pt idx="468" formatCode="General">
                  <c:v>8.6319699883460999E-2</c:v>
                </c:pt>
                <c:pt idx="469">
                  <c:v>8.7398685514926897E-2</c:v>
                </c:pt>
                <c:pt idx="470">
                  <c:v>8.8487662374973297E-2</c:v>
                </c:pt>
                <c:pt idx="471">
                  <c:v>8.9560724794864696E-2</c:v>
                </c:pt>
                <c:pt idx="472">
                  <c:v>9.0635605156421703E-2</c:v>
                </c:pt>
                <c:pt idx="473">
                  <c:v>9.1737754642963396E-2</c:v>
                </c:pt>
                <c:pt idx="474">
                  <c:v>9.2886164784431499E-2</c:v>
                </c:pt>
                <c:pt idx="475">
                  <c:v>9.4032175838947296E-2</c:v>
                </c:pt>
                <c:pt idx="476">
                  <c:v>9.5186300575733199E-2</c:v>
                </c:pt>
                <c:pt idx="477">
                  <c:v>9.6350781619548798E-2</c:v>
                </c:pt>
                <c:pt idx="478">
                  <c:v>9.7493909299373599E-2</c:v>
                </c:pt>
                <c:pt idx="479">
                  <c:v>9.8669804632663699E-2</c:v>
                </c:pt>
                <c:pt idx="480">
                  <c:v>9.9878408014774295E-2</c:v>
                </c:pt>
                <c:pt idx="481" formatCode="General">
                  <c:v>0.101089596748352</c:v>
                </c:pt>
                <c:pt idx="482" formatCode="General">
                  <c:v>0.102316476404667</c:v>
                </c:pt>
                <c:pt idx="483" formatCode="General">
                  <c:v>0.10354838520288499</c:v>
                </c:pt>
                <c:pt idx="484" formatCode="General">
                  <c:v>0.10478087514638899</c:v>
                </c:pt>
                <c:pt idx="485" formatCode="General">
                  <c:v>0.10602447390556299</c:v>
                </c:pt>
                <c:pt idx="486" formatCode="General">
                  <c:v>0.107287086546421</c:v>
                </c:pt>
                <c:pt idx="487" formatCode="General">
                  <c:v>0.108560763299465</c:v>
                </c:pt>
                <c:pt idx="488" formatCode="General">
                  <c:v>0.109821043908596</c:v>
                </c:pt>
                <c:pt idx="489" formatCode="General">
                  <c:v>0.111095815896988</c:v>
                </c:pt>
                <c:pt idx="490" formatCode="General">
                  <c:v>0.112360544502735</c:v>
                </c:pt>
                <c:pt idx="491" formatCode="General">
                  <c:v>0.113593250513077</c:v>
                </c:pt>
                <c:pt idx="492" formatCode="General">
                  <c:v>0.114849112927914</c:v>
                </c:pt>
                <c:pt idx="493" formatCode="General">
                  <c:v>0.116125985980034</c:v>
                </c:pt>
                <c:pt idx="494" formatCode="General">
                  <c:v>0.117391481995583</c:v>
                </c:pt>
                <c:pt idx="495" formatCode="General">
                  <c:v>0.11855850368738199</c:v>
                </c:pt>
                <c:pt idx="496" formatCode="General">
                  <c:v>0.11975397169590001</c:v>
                </c:pt>
                <c:pt idx="497" formatCode="General">
                  <c:v>0.120980456471443</c:v>
                </c:pt>
                <c:pt idx="498" formatCode="General">
                  <c:v>0.122191727161407</c:v>
                </c:pt>
                <c:pt idx="499" formatCode="General">
                  <c:v>0.12338761240243901</c:v>
                </c:pt>
                <c:pt idx="500" formatCode="General">
                  <c:v>0.124552175402641</c:v>
                </c:pt>
                <c:pt idx="501" formatCode="General">
                  <c:v>0.12568089365959201</c:v>
                </c:pt>
                <c:pt idx="502" formatCode="General">
                  <c:v>0.12680418789386699</c:v>
                </c:pt>
                <c:pt idx="503" formatCode="General">
                  <c:v>0.127914324402809</c:v>
                </c:pt>
                <c:pt idx="504" formatCode="General">
                  <c:v>0.12899762392044101</c:v>
                </c:pt>
                <c:pt idx="505" formatCode="General">
                  <c:v>0.13003779947757699</c:v>
                </c:pt>
                <c:pt idx="506" formatCode="General">
                  <c:v>0.13102397322654699</c:v>
                </c:pt>
                <c:pt idx="507" formatCode="General">
                  <c:v>0.13198979198932601</c:v>
                </c:pt>
                <c:pt idx="508" formatCode="General">
                  <c:v>0.132962346076965</c:v>
                </c:pt>
                <c:pt idx="509" formatCode="General">
                  <c:v>0.133916571736336</c:v>
                </c:pt>
                <c:pt idx="510" formatCode="General">
                  <c:v>0.13482576608657801</c:v>
                </c:pt>
                <c:pt idx="511" formatCode="General">
                  <c:v>0.135681048035622</c:v>
                </c:pt>
                <c:pt idx="512" formatCode="General">
                  <c:v>0.13648653030395499</c:v>
                </c:pt>
                <c:pt idx="513" formatCode="General">
                  <c:v>0.13729552924633001</c:v>
                </c:pt>
                <c:pt idx="514" formatCode="General">
                  <c:v>0.138052552938461</c:v>
                </c:pt>
                <c:pt idx="515" formatCode="General">
                  <c:v>0.13872373104095501</c:v>
                </c:pt>
                <c:pt idx="516" formatCode="General">
                  <c:v>0.139446720480919</c:v>
                </c:pt>
                <c:pt idx="517" formatCode="General">
                  <c:v>0.14012263715267201</c:v>
                </c:pt>
                <c:pt idx="518" formatCode="General">
                  <c:v>0.14071343839168499</c:v>
                </c:pt>
                <c:pt idx="519" formatCode="General">
                  <c:v>0.14124405384063701</c:v>
                </c:pt>
                <c:pt idx="520" formatCode="General">
                  <c:v>0.14175096154212999</c:v>
                </c:pt>
                <c:pt idx="521" formatCode="General">
                  <c:v>0.14224962890148199</c:v>
                </c:pt>
                <c:pt idx="522" formatCode="General">
                  <c:v>0.14274227619171101</c:v>
                </c:pt>
                <c:pt idx="523" formatCode="General">
                  <c:v>0.14318422973156</c:v>
                </c:pt>
                <c:pt idx="524" formatCode="General">
                  <c:v>0.14358350634574901</c:v>
                </c:pt>
                <c:pt idx="525" formatCode="General">
                  <c:v>0.14395467936992601</c:v>
                </c:pt>
                <c:pt idx="526" formatCode="General">
                  <c:v>0.14431259036064101</c:v>
                </c:pt>
                <c:pt idx="527" formatCode="General">
                  <c:v>0.14457069337368</c:v>
                </c:pt>
                <c:pt idx="528" formatCode="General">
                  <c:v>0.14477917551994299</c:v>
                </c:pt>
                <c:pt idx="529" formatCode="General">
                  <c:v>0.14500293135643</c:v>
                </c:pt>
                <c:pt idx="530" formatCode="General">
                  <c:v>0.145203933119774</c:v>
                </c:pt>
                <c:pt idx="531" formatCode="General">
                  <c:v>0.14538048207759899</c:v>
                </c:pt>
                <c:pt idx="532" formatCode="General">
                  <c:v>0.14551237225532501</c:v>
                </c:pt>
                <c:pt idx="533" formatCode="General">
                  <c:v>0.14554713666439101</c:v>
                </c:pt>
                <c:pt idx="534" formatCode="General">
                  <c:v>0.14558674395084401</c:v>
                </c:pt>
                <c:pt idx="535" formatCode="General">
                  <c:v>0.14559420943260201</c:v>
                </c:pt>
                <c:pt idx="536" formatCode="General">
                  <c:v>0.145517513155937</c:v>
                </c:pt>
                <c:pt idx="537" formatCode="General">
                  <c:v>0.14546103775501301</c:v>
                </c:pt>
                <c:pt idx="538" formatCode="General">
                  <c:v>0.145394071936607</c:v>
                </c:pt>
                <c:pt idx="539" formatCode="General">
                  <c:v>0.14529678225517301</c:v>
                </c:pt>
                <c:pt idx="540" formatCode="General">
                  <c:v>0.145165964961052</c:v>
                </c:pt>
                <c:pt idx="541" formatCode="General">
                  <c:v>0.14504890143871299</c:v>
                </c:pt>
                <c:pt idx="542" formatCode="General">
                  <c:v>0.14490464329719499</c:v>
                </c:pt>
                <c:pt idx="543" formatCode="General">
                  <c:v>0.144684568047523</c:v>
                </c:pt>
                <c:pt idx="544" formatCode="General">
                  <c:v>0.14445132017135601</c:v>
                </c:pt>
                <c:pt idx="545" formatCode="General">
                  <c:v>0.144152581691742</c:v>
                </c:pt>
                <c:pt idx="546" formatCode="General">
                  <c:v>0.14380382001399999</c:v>
                </c:pt>
                <c:pt idx="547" formatCode="General">
                  <c:v>0.143485933542252</c:v>
                </c:pt>
                <c:pt idx="548" formatCode="General">
                  <c:v>0.14316652715206099</c:v>
                </c:pt>
                <c:pt idx="549" formatCode="General">
                  <c:v>0.142856165766716</c:v>
                </c:pt>
                <c:pt idx="550" formatCode="General">
                  <c:v>0.14255712926387801</c:v>
                </c:pt>
                <c:pt idx="551" formatCode="General">
                  <c:v>0.14223589003086101</c:v>
                </c:pt>
                <c:pt idx="552" formatCode="General">
                  <c:v>0.14189250767230999</c:v>
                </c:pt>
                <c:pt idx="553" formatCode="General">
                  <c:v>0.14151014387607599</c:v>
                </c:pt>
                <c:pt idx="554" formatCode="General">
                  <c:v>0.14108709990978199</c:v>
                </c:pt>
                <c:pt idx="555" formatCode="General">
                  <c:v>0.14069674909114799</c:v>
                </c:pt>
                <c:pt idx="556" formatCode="General">
                  <c:v>0.14030990004539501</c:v>
                </c:pt>
                <c:pt idx="557" formatCode="General">
                  <c:v>0.139916852116585</c:v>
                </c:pt>
                <c:pt idx="558" formatCode="General">
                  <c:v>0.139614433050156</c:v>
                </c:pt>
                <c:pt idx="559" formatCode="General">
                  <c:v>0.13935263454914101</c:v>
                </c:pt>
                <c:pt idx="560" formatCode="General">
                  <c:v>0.13913473486900299</c:v>
                </c:pt>
                <c:pt idx="561" formatCode="General">
                  <c:v>0.138967290520668</c:v>
                </c:pt>
                <c:pt idx="562" formatCode="General">
                  <c:v>0.13869233429431899</c:v>
                </c:pt>
                <c:pt idx="563" formatCode="General">
                  <c:v>0.13838724792003601</c:v>
                </c:pt>
                <c:pt idx="564" formatCode="General">
                  <c:v>0.13810367882251701</c:v>
                </c:pt>
                <c:pt idx="565" formatCode="General">
                  <c:v>0.13778722286224401</c:v>
                </c:pt>
                <c:pt idx="566" formatCode="General">
                  <c:v>0.137467190623283</c:v>
                </c:pt>
                <c:pt idx="567" formatCode="General">
                  <c:v>0.13718681037426</c:v>
                </c:pt>
                <c:pt idx="568" formatCode="General">
                  <c:v>0.136954501271248</c:v>
                </c:pt>
                <c:pt idx="569" formatCode="General">
                  <c:v>0.13658367097377799</c:v>
                </c:pt>
                <c:pt idx="570" formatCode="General">
                  <c:v>0.13626469671726199</c:v>
                </c:pt>
                <c:pt idx="571" formatCode="General">
                  <c:v>0.13604769110679599</c:v>
                </c:pt>
                <c:pt idx="572" formatCode="General">
                  <c:v>0.13580837845802299</c:v>
                </c:pt>
                <c:pt idx="573" formatCode="General">
                  <c:v>0.135539710521698</c:v>
                </c:pt>
                <c:pt idx="574" formatCode="General">
                  <c:v>0.135254487395287</c:v>
                </c:pt>
                <c:pt idx="575" formatCode="General">
                  <c:v>0.134971514344215</c:v>
                </c:pt>
                <c:pt idx="576" formatCode="General">
                  <c:v>0.13469953835010501</c:v>
                </c:pt>
                <c:pt idx="577" formatCode="General">
                  <c:v>0.13442048430442799</c:v>
                </c:pt>
                <c:pt idx="578" formatCode="General">
                  <c:v>0.134081691503525</c:v>
                </c:pt>
                <c:pt idx="579" formatCode="General">
                  <c:v>0.13363182544708299</c:v>
                </c:pt>
                <c:pt idx="580" formatCode="General">
                  <c:v>0.13321724534034701</c:v>
                </c:pt>
                <c:pt idx="581" formatCode="General">
                  <c:v>0.132811039686203</c:v>
                </c:pt>
                <c:pt idx="582" formatCode="General">
                  <c:v>0.13243541121482799</c:v>
                </c:pt>
                <c:pt idx="583" formatCode="General">
                  <c:v>0.132218837738037</c:v>
                </c:pt>
                <c:pt idx="584" formatCode="General">
                  <c:v>0.13210071623325301</c:v>
                </c:pt>
                <c:pt idx="585" formatCode="General">
                  <c:v>0.13209727406501801</c:v>
                </c:pt>
                <c:pt idx="586" formatCode="General">
                  <c:v>0.13219767808914201</c:v>
                </c:pt>
                <c:pt idx="587" formatCode="General">
                  <c:v>0.13221187889576</c:v>
                </c:pt>
                <c:pt idx="588" formatCode="General">
                  <c:v>0.13220822811126701</c:v>
                </c:pt>
                <c:pt idx="589" formatCode="General">
                  <c:v>0.13217411935329401</c:v>
                </c:pt>
                <c:pt idx="590" formatCode="General">
                  <c:v>0.13203740119934099</c:v>
                </c:pt>
                <c:pt idx="591" formatCode="General">
                  <c:v>0.131858080625534</c:v>
                </c:pt>
                <c:pt idx="592" formatCode="General">
                  <c:v>0.13174067437648801</c:v>
                </c:pt>
                <c:pt idx="593" formatCode="General">
                  <c:v>0.13171005249023399</c:v>
                </c:pt>
                <c:pt idx="594" formatCode="General">
                  <c:v>0.131611913442612</c:v>
                </c:pt>
                <c:pt idx="595" formatCode="General">
                  <c:v>0.13161429762840299</c:v>
                </c:pt>
                <c:pt idx="596" formatCode="General">
                  <c:v>0.131686747074127</c:v>
                </c:pt>
                <c:pt idx="597" formatCode="General">
                  <c:v>0.131728455424309</c:v>
                </c:pt>
                <c:pt idx="598" formatCode="General">
                  <c:v>0.13167531788349199</c:v>
                </c:pt>
                <c:pt idx="599" formatCode="General">
                  <c:v>0.13167516887187999</c:v>
                </c:pt>
                <c:pt idx="600" formatCode="General">
                  <c:v>0.13174557685852101</c:v>
                </c:pt>
                <c:pt idx="601" formatCode="General">
                  <c:v>0.13178652524948101</c:v>
                </c:pt>
                <c:pt idx="602" formatCode="General">
                  <c:v>0.131849005818367</c:v>
                </c:pt>
                <c:pt idx="603" formatCode="General">
                  <c:v>0.13189265131950401</c:v>
                </c:pt>
                <c:pt idx="604" formatCode="General">
                  <c:v>0.13192011415958399</c:v>
                </c:pt>
                <c:pt idx="605" formatCode="General">
                  <c:v>0.13205400109291099</c:v>
                </c:pt>
                <c:pt idx="606" formatCode="General">
                  <c:v>0.13211032748222401</c:v>
                </c:pt>
                <c:pt idx="607" formatCode="General">
                  <c:v>0.13210593163967099</c:v>
                </c:pt>
                <c:pt idx="608" formatCode="General">
                  <c:v>0.13210669159889199</c:v>
                </c:pt>
                <c:pt idx="609" formatCode="General">
                  <c:v>0.132112056016922</c:v>
                </c:pt>
                <c:pt idx="610" formatCode="General">
                  <c:v>0.13217830657959001</c:v>
                </c:pt>
                <c:pt idx="611" formatCode="General">
                  <c:v>0.13227853178978</c:v>
                </c:pt>
                <c:pt idx="612" formatCode="General">
                  <c:v>0.132335305213928</c:v>
                </c:pt>
                <c:pt idx="613" formatCode="General">
                  <c:v>0.132332623004913</c:v>
                </c:pt>
                <c:pt idx="614" formatCode="General">
                  <c:v>0.13232956826686901</c:v>
                </c:pt>
                <c:pt idx="615" formatCode="General">
                  <c:v>0.132324934005737</c:v>
                </c:pt>
                <c:pt idx="616" formatCode="General">
                  <c:v>0.132239475846291</c:v>
                </c:pt>
                <c:pt idx="617" formatCode="General">
                  <c:v>0.132200747728348</c:v>
                </c:pt>
                <c:pt idx="618" formatCode="General">
                  <c:v>0.132216781377792</c:v>
                </c:pt>
                <c:pt idx="619" formatCode="General">
                  <c:v>0.13223434984683999</c:v>
                </c:pt>
                <c:pt idx="620" formatCode="General">
                  <c:v>0.132128596305847</c:v>
                </c:pt>
                <c:pt idx="621" formatCode="General">
                  <c:v>0.13195921480655701</c:v>
                </c:pt>
                <c:pt idx="622" formatCode="General">
                  <c:v>0.13187368214130399</c:v>
                </c:pt>
                <c:pt idx="623" formatCode="General">
                  <c:v>0.13193696737289401</c:v>
                </c:pt>
                <c:pt idx="624" formatCode="General">
                  <c:v>0.131747037172318</c:v>
                </c:pt>
                <c:pt idx="625" formatCode="General">
                  <c:v>0.13167414069175701</c:v>
                </c:pt>
                <c:pt idx="626" formatCode="General">
                  <c:v>0.131672978401184</c:v>
                </c:pt>
                <c:pt idx="627" formatCode="General">
                  <c:v>0.13145127892494199</c:v>
                </c:pt>
                <c:pt idx="628" formatCode="General">
                  <c:v>0.13117322325706501</c:v>
                </c:pt>
                <c:pt idx="629" formatCode="General">
                  <c:v>0.13100820779800401</c:v>
                </c:pt>
                <c:pt idx="630" formatCode="General">
                  <c:v>0.13094289600849199</c:v>
                </c:pt>
                <c:pt idx="631" formatCode="General">
                  <c:v>0.13076767325401301</c:v>
                </c:pt>
                <c:pt idx="632" formatCode="General">
                  <c:v>0.130541801452637</c:v>
                </c:pt>
                <c:pt idx="633" formatCode="General">
                  <c:v>0.13028745353221899</c:v>
                </c:pt>
                <c:pt idx="634" formatCode="General">
                  <c:v>0.12999604642391199</c:v>
                </c:pt>
                <c:pt idx="635" formatCode="General">
                  <c:v>0.12960684299469</c:v>
                </c:pt>
                <c:pt idx="636" formatCode="General">
                  <c:v>0.12927123904228199</c:v>
                </c:pt>
                <c:pt idx="637" formatCode="General">
                  <c:v>0.128983333706856</c:v>
                </c:pt>
                <c:pt idx="638" formatCode="General">
                  <c:v>0.12871517241001099</c:v>
                </c:pt>
                <c:pt idx="639" formatCode="General">
                  <c:v>0.12852531671524001</c:v>
                </c:pt>
                <c:pt idx="640" formatCode="General">
                  <c:v>0.128257185220718</c:v>
                </c:pt>
                <c:pt idx="641" formatCode="General">
                  <c:v>0.12787996232509599</c:v>
                </c:pt>
                <c:pt idx="642" formatCode="General">
                  <c:v>0.12741325795650499</c:v>
                </c:pt>
                <c:pt idx="643" formatCode="General">
                  <c:v>0.126803189516068</c:v>
                </c:pt>
                <c:pt idx="644" formatCode="General">
                  <c:v>0.12637011706829099</c:v>
                </c:pt>
                <c:pt idx="645" formatCode="General">
                  <c:v>0.12603794038295699</c:v>
                </c:pt>
                <c:pt idx="646" formatCode="General">
                  <c:v>0.125541672110558</c:v>
                </c:pt>
                <c:pt idx="647" formatCode="General">
                  <c:v>0.12502335011959101</c:v>
                </c:pt>
                <c:pt idx="648" formatCode="General">
                  <c:v>0.124575443565845</c:v>
                </c:pt>
                <c:pt idx="649" formatCode="General">
                  <c:v>0</c:v>
                </c:pt>
                <c:pt idx="650" formatCode="General">
                  <c:v>0</c:v>
                </c:pt>
                <c:pt idx="651" formatCode="General">
                  <c:v>0</c:v>
                </c:pt>
                <c:pt idx="652" formatCode="General">
                  <c:v>0</c:v>
                </c:pt>
                <c:pt idx="653" formatCode="General">
                  <c:v>0</c:v>
                </c:pt>
                <c:pt idx="654" formatCode="General">
                  <c:v>0</c:v>
                </c:pt>
                <c:pt idx="655" formatCode="General">
                  <c:v>0</c:v>
                </c:pt>
                <c:pt idx="656" formatCode="General">
                  <c:v>0</c:v>
                </c:pt>
                <c:pt idx="657" formatCode="General">
                  <c:v>0</c:v>
                </c:pt>
                <c:pt idx="658" formatCode="General">
                  <c:v>0</c:v>
                </c:pt>
                <c:pt idx="659" formatCode="General">
                  <c:v>0</c:v>
                </c:pt>
                <c:pt idx="660" formatCode="General">
                  <c:v>0</c:v>
                </c:pt>
                <c:pt idx="661" formatCode="General">
                  <c:v>0</c:v>
                </c:pt>
                <c:pt idx="662" formatCode="General">
                  <c:v>0</c:v>
                </c:pt>
                <c:pt idx="663" formatCode="General">
                  <c:v>0</c:v>
                </c:pt>
                <c:pt idx="664" formatCode="General">
                  <c:v>0</c:v>
                </c:pt>
                <c:pt idx="665" formatCode="General">
                  <c:v>0</c:v>
                </c:pt>
                <c:pt idx="666" formatCode="General">
                  <c:v>0</c:v>
                </c:pt>
                <c:pt idx="667" formatCode="General">
                  <c:v>0</c:v>
                </c:pt>
                <c:pt idx="668" formatCode="General">
                  <c:v>0</c:v>
                </c:pt>
                <c:pt idx="669" formatCode="General">
                  <c:v>0</c:v>
                </c:pt>
                <c:pt idx="670" formatCode="General">
                  <c:v>0</c:v>
                </c:pt>
                <c:pt idx="671" formatCode="General">
                  <c:v>0</c:v>
                </c:pt>
                <c:pt idx="672" formatCode="General">
                  <c:v>0</c:v>
                </c:pt>
                <c:pt idx="673" formatCode="General">
                  <c:v>0</c:v>
                </c:pt>
                <c:pt idx="674" formatCode="General">
                  <c:v>0</c:v>
                </c:pt>
                <c:pt idx="675" formatCode="General">
                  <c:v>0</c:v>
                </c:pt>
                <c:pt idx="676" formatCode="General">
                  <c:v>0</c:v>
                </c:pt>
                <c:pt idx="677" formatCode="General">
                  <c:v>0</c:v>
                </c:pt>
                <c:pt idx="678" formatCode="General">
                  <c:v>0</c:v>
                </c:pt>
                <c:pt idx="679" formatCode="General">
                  <c:v>0</c:v>
                </c:pt>
                <c:pt idx="680" formatCode="General">
                  <c:v>0</c:v>
                </c:pt>
                <c:pt idx="681" formatCode="General">
                  <c:v>0</c:v>
                </c:pt>
                <c:pt idx="682" formatCode="General">
                  <c:v>0</c:v>
                </c:pt>
                <c:pt idx="683" formatCode="General">
                  <c:v>0</c:v>
                </c:pt>
                <c:pt idx="684" formatCode="General">
                  <c:v>0</c:v>
                </c:pt>
                <c:pt idx="685" formatCode="General">
                  <c:v>0</c:v>
                </c:pt>
                <c:pt idx="686" formatCode="General">
                  <c:v>0</c:v>
                </c:pt>
                <c:pt idx="687" formatCode="General">
                  <c:v>0</c:v>
                </c:pt>
                <c:pt idx="688" formatCode="General">
                  <c:v>0</c:v>
                </c:pt>
                <c:pt idx="689" formatCode="General">
                  <c:v>0</c:v>
                </c:pt>
                <c:pt idx="690" formatCode="General">
                  <c:v>0</c:v>
                </c:pt>
                <c:pt idx="691" formatCode="General">
                  <c:v>0</c:v>
                </c:pt>
                <c:pt idx="692" formatCode="General">
                  <c:v>0</c:v>
                </c:pt>
                <c:pt idx="693" formatCode="General">
                  <c:v>0</c:v>
                </c:pt>
                <c:pt idx="694" formatCode="General">
                  <c:v>0</c:v>
                </c:pt>
                <c:pt idx="695" formatCode="General">
                  <c:v>0</c:v>
                </c:pt>
                <c:pt idx="696" formatCode="General">
                  <c:v>0</c:v>
                </c:pt>
                <c:pt idx="697" formatCode="General">
                  <c:v>0</c:v>
                </c:pt>
                <c:pt idx="698" formatCode="General">
                  <c:v>0</c:v>
                </c:pt>
                <c:pt idx="699" formatCode="General">
                  <c:v>0</c:v>
                </c:pt>
                <c:pt idx="700" formatCode="General">
                  <c:v>0</c:v>
                </c:pt>
                <c:pt idx="701" formatCode="General">
                  <c:v>0</c:v>
                </c:pt>
                <c:pt idx="702" formatCode="General">
                  <c:v>0</c:v>
                </c:pt>
                <c:pt idx="703" formatCode="General">
                  <c:v>0</c:v>
                </c:pt>
                <c:pt idx="704" formatCode="General">
                  <c:v>0</c:v>
                </c:pt>
                <c:pt idx="705" formatCode="General">
                  <c:v>0</c:v>
                </c:pt>
                <c:pt idx="706" formatCode="General">
                  <c:v>0</c:v>
                </c:pt>
                <c:pt idx="707" formatCode="General">
                  <c:v>0</c:v>
                </c:pt>
                <c:pt idx="708" formatCode="General">
                  <c:v>0</c:v>
                </c:pt>
                <c:pt idx="709" formatCode="General">
                  <c:v>0</c:v>
                </c:pt>
                <c:pt idx="710" formatCode="General">
                  <c:v>0</c:v>
                </c:pt>
                <c:pt idx="711" formatCode="General">
                  <c:v>0</c:v>
                </c:pt>
                <c:pt idx="712" formatCode="General">
                  <c:v>0</c:v>
                </c:pt>
                <c:pt idx="713" formatCode="General">
                  <c:v>0</c:v>
                </c:pt>
                <c:pt idx="714" formatCode="General">
                  <c:v>0</c:v>
                </c:pt>
                <c:pt idx="715" formatCode="General">
                  <c:v>0</c:v>
                </c:pt>
                <c:pt idx="716" formatCode="General">
                  <c:v>0</c:v>
                </c:pt>
                <c:pt idx="717" formatCode="General">
                  <c:v>0</c:v>
                </c:pt>
                <c:pt idx="718" formatCode="General">
                  <c:v>0</c:v>
                </c:pt>
                <c:pt idx="719" formatCode="General">
                  <c:v>0</c:v>
                </c:pt>
                <c:pt idx="720" formatCode="General">
                  <c:v>0</c:v>
                </c:pt>
                <c:pt idx="721" formatCode="General">
                  <c:v>0</c:v>
                </c:pt>
                <c:pt idx="722" formatCode="General">
                  <c:v>0</c:v>
                </c:pt>
                <c:pt idx="723" formatCode="General">
                  <c:v>0</c:v>
                </c:pt>
                <c:pt idx="724" formatCode="General">
                  <c:v>0</c:v>
                </c:pt>
                <c:pt idx="725" formatCode="General">
                  <c:v>0</c:v>
                </c:pt>
                <c:pt idx="726" formatCode="General">
                  <c:v>0</c:v>
                </c:pt>
                <c:pt idx="727" formatCode="General">
                  <c:v>0</c:v>
                </c:pt>
                <c:pt idx="728" formatCode="General">
                  <c:v>0</c:v>
                </c:pt>
                <c:pt idx="729" formatCode="General">
                  <c:v>0</c:v>
                </c:pt>
                <c:pt idx="730" formatCode="General">
                  <c:v>0</c:v>
                </c:pt>
                <c:pt idx="731" formatCode="General">
                  <c:v>0</c:v>
                </c:pt>
                <c:pt idx="732" formatCode="General">
                  <c:v>0</c:v>
                </c:pt>
                <c:pt idx="733" formatCode="General">
                  <c:v>0</c:v>
                </c:pt>
                <c:pt idx="734" formatCode="General">
                  <c:v>0</c:v>
                </c:pt>
                <c:pt idx="735" formatCode="General">
                  <c:v>0</c:v>
                </c:pt>
                <c:pt idx="736" formatCode="General">
                  <c:v>0</c:v>
                </c:pt>
                <c:pt idx="737" formatCode="General">
                  <c:v>0</c:v>
                </c:pt>
                <c:pt idx="738" formatCode="General">
                  <c:v>0</c:v>
                </c:pt>
                <c:pt idx="739" formatCode="General">
                  <c:v>0</c:v>
                </c:pt>
                <c:pt idx="740" formatCode="General">
                  <c:v>0</c:v>
                </c:pt>
                <c:pt idx="741" formatCode="General">
                  <c:v>0</c:v>
                </c:pt>
                <c:pt idx="742" formatCode="General">
                  <c:v>0</c:v>
                </c:pt>
                <c:pt idx="743" formatCode="General">
                  <c:v>0</c:v>
                </c:pt>
                <c:pt idx="744" formatCode="General">
                  <c:v>0</c:v>
                </c:pt>
                <c:pt idx="745" formatCode="General">
                  <c:v>0</c:v>
                </c:pt>
                <c:pt idx="746" formatCode="General">
                  <c:v>0</c:v>
                </c:pt>
                <c:pt idx="747" formatCode="General">
                  <c:v>0</c:v>
                </c:pt>
                <c:pt idx="748" formatCode="General">
                  <c:v>0</c:v>
                </c:pt>
                <c:pt idx="749" formatCode="General">
                  <c:v>0</c:v>
                </c:pt>
                <c:pt idx="750" formatCode="General">
                  <c:v>0</c:v>
                </c:pt>
                <c:pt idx="751" formatCode="General">
                  <c:v>0</c:v>
                </c:pt>
                <c:pt idx="752" formatCode="General">
                  <c:v>0</c:v>
                </c:pt>
                <c:pt idx="753" formatCode="General">
                  <c:v>0</c:v>
                </c:pt>
                <c:pt idx="754" formatCode="General">
                  <c:v>0</c:v>
                </c:pt>
                <c:pt idx="755" formatCode="General">
                  <c:v>0</c:v>
                </c:pt>
                <c:pt idx="756" formatCode="General">
                  <c:v>0</c:v>
                </c:pt>
                <c:pt idx="757" formatCode="General">
                  <c:v>0</c:v>
                </c:pt>
                <c:pt idx="758" formatCode="General">
                  <c:v>0</c:v>
                </c:pt>
                <c:pt idx="759" formatCode="General">
                  <c:v>0</c:v>
                </c:pt>
                <c:pt idx="760" formatCode="General">
                  <c:v>0</c:v>
                </c:pt>
                <c:pt idx="761" formatCode="General">
                  <c:v>0</c:v>
                </c:pt>
                <c:pt idx="762" formatCode="General">
                  <c:v>0</c:v>
                </c:pt>
                <c:pt idx="763" formatCode="General">
                  <c:v>0</c:v>
                </c:pt>
                <c:pt idx="764" formatCode="General">
                  <c:v>0</c:v>
                </c:pt>
                <c:pt idx="765" formatCode="General">
                  <c:v>0</c:v>
                </c:pt>
                <c:pt idx="766" formatCode="General">
                  <c:v>0</c:v>
                </c:pt>
                <c:pt idx="767" formatCode="General">
                  <c:v>0</c:v>
                </c:pt>
                <c:pt idx="768" formatCode="General">
                  <c:v>0</c:v>
                </c:pt>
                <c:pt idx="769" formatCode="General">
                  <c:v>0</c:v>
                </c:pt>
                <c:pt idx="770" formatCode="General">
                  <c:v>0</c:v>
                </c:pt>
                <c:pt idx="771" formatCode="General">
                  <c:v>0</c:v>
                </c:pt>
                <c:pt idx="772" formatCode="General">
                  <c:v>0</c:v>
                </c:pt>
                <c:pt idx="773" formatCode="General">
                  <c:v>0</c:v>
                </c:pt>
                <c:pt idx="774" formatCode="General">
                  <c:v>0</c:v>
                </c:pt>
                <c:pt idx="775" formatCode="General">
                  <c:v>0</c:v>
                </c:pt>
                <c:pt idx="776" formatCode="General">
                  <c:v>0</c:v>
                </c:pt>
                <c:pt idx="777" formatCode="General">
                  <c:v>0</c:v>
                </c:pt>
                <c:pt idx="778" formatCode="General">
                  <c:v>0</c:v>
                </c:pt>
                <c:pt idx="779" formatCode="General">
                  <c:v>0</c:v>
                </c:pt>
                <c:pt idx="780" formatCode="General">
                  <c:v>0</c:v>
                </c:pt>
                <c:pt idx="781" formatCode="General">
                  <c:v>0</c:v>
                </c:pt>
                <c:pt idx="782" formatCode="General">
                  <c:v>0</c:v>
                </c:pt>
                <c:pt idx="783" formatCode="General">
                  <c:v>0</c:v>
                </c:pt>
                <c:pt idx="784" formatCode="General">
                  <c:v>0</c:v>
                </c:pt>
                <c:pt idx="785" formatCode="General">
                  <c:v>0</c:v>
                </c:pt>
                <c:pt idx="786" formatCode="General">
                  <c:v>0</c:v>
                </c:pt>
                <c:pt idx="787" formatCode="General">
                  <c:v>0</c:v>
                </c:pt>
                <c:pt idx="788" formatCode="General">
                  <c:v>0</c:v>
                </c:pt>
                <c:pt idx="789" formatCode="General">
                  <c:v>0</c:v>
                </c:pt>
                <c:pt idx="790" formatCode="General">
                  <c:v>0</c:v>
                </c:pt>
                <c:pt idx="791" formatCode="General">
                  <c:v>0</c:v>
                </c:pt>
                <c:pt idx="792" formatCode="General">
                  <c:v>0</c:v>
                </c:pt>
                <c:pt idx="793" formatCode="General">
                  <c:v>0</c:v>
                </c:pt>
                <c:pt idx="794" formatCode="General">
                  <c:v>0</c:v>
                </c:pt>
                <c:pt idx="795" formatCode="General">
                  <c:v>0</c:v>
                </c:pt>
                <c:pt idx="796" formatCode="General">
                  <c:v>0</c:v>
                </c:pt>
                <c:pt idx="797" formatCode="General">
                  <c:v>0</c:v>
                </c:pt>
                <c:pt idx="798" formatCode="General">
                  <c:v>0</c:v>
                </c:pt>
                <c:pt idx="799" formatCode="General">
                  <c:v>0</c:v>
                </c:pt>
                <c:pt idx="800" formatCode="General">
                  <c:v>0</c:v>
                </c:pt>
                <c:pt idx="801" formatCode="General">
                  <c:v>0</c:v>
                </c:pt>
                <c:pt idx="802" formatCode="General">
                  <c:v>0</c:v>
                </c:pt>
                <c:pt idx="803" formatCode="General">
                  <c:v>0</c:v>
                </c:pt>
                <c:pt idx="804" formatCode="General">
                  <c:v>0</c:v>
                </c:pt>
                <c:pt idx="805" formatCode="General">
                  <c:v>0</c:v>
                </c:pt>
                <c:pt idx="806" formatCode="General">
                  <c:v>0</c:v>
                </c:pt>
                <c:pt idx="807" formatCode="General">
                  <c:v>0</c:v>
                </c:pt>
                <c:pt idx="808" formatCode="General">
                  <c:v>0</c:v>
                </c:pt>
                <c:pt idx="809" formatCode="General">
                  <c:v>0</c:v>
                </c:pt>
                <c:pt idx="810" formatCode="General">
                  <c:v>0</c:v>
                </c:pt>
                <c:pt idx="811" formatCode="General">
                  <c:v>0</c:v>
                </c:pt>
                <c:pt idx="812" formatCode="General">
                  <c:v>0</c:v>
                </c:pt>
                <c:pt idx="813" formatCode="General">
                  <c:v>0</c:v>
                </c:pt>
                <c:pt idx="814" formatCode="General">
                  <c:v>0</c:v>
                </c:pt>
                <c:pt idx="815" formatCode="General">
                  <c:v>0</c:v>
                </c:pt>
                <c:pt idx="816" formatCode="General">
                  <c:v>0</c:v>
                </c:pt>
                <c:pt idx="817" formatCode="General">
                  <c:v>0</c:v>
                </c:pt>
                <c:pt idx="818" formatCode="General">
                  <c:v>0</c:v>
                </c:pt>
                <c:pt idx="819" formatCode="General">
                  <c:v>0</c:v>
                </c:pt>
                <c:pt idx="820" formatCode="General">
                  <c:v>0</c:v>
                </c:pt>
                <c:pt idx="821" formatCode="General">
                  <c:v>0</c:v>
                </c:pt>
                <c:pt idx="822" formatCode="General">
                  <c:v>0</c:v>
                </c:pt>
                <c:pt idx="823" formatCode="General">
                  <c:v>0</c:v>
                </c:pt>
                <c:pt idx="824" formatCode="General">
                  <c:v>0</c:v>
                </c:pt>
                <c:pt idx="825" formatCode="General">
                  <c:v>0</c:v>
                </c:pt>
                <c:pt idx="826" formatCode="General">
                  <c:v>0</c:v>
                </c:pt>
                <c:pt idx="827" formatCode="General">
                  <c:v>0</c:v>
                </c:pt>
                <c:pt idx="828" formatCode="General">
                  <c:v>0</c:v>
                </c:pt>
                <c:pt idx="829" formatCode="General">
                  <c:v>0</c:v>
                </c:pt>
                <c:pt idx="830" formatCode="General">
                  <c:v>0</c:v>
                </c:pt>
                <c:pt idx="831" formatCode="General">
                  <c:v>0</c:v>
                </c:pt>
                <c:pt idx="832" formatCode="General">
                  <c:v>0</c:v>
                </c:pt>
                <c:pt idx="833" formatCode="General">
                  <c:v>0</c:v>
                </c:pt>
                <c:pt idx="834" formatCode="General">
                  <c:v>0</c:v>
                </c:pt>
                <c:pt idx="835" formatCode="General">
                  <c:v>0</c:v>
                </c:pt>
                <c:pt idx="836" formatCode="General">
                  <c:v>0</c:v>
                </c:pt>
                <c:pt idx="837" formatCode="General">
                  <c:v>0</c:v>
                </c:pt>
                <c:pt idx="838" formatCode="General">
                  <c:v>0</c:v>
                </c:pt>
                <c:pt idx="839" formatCode="General">
                  <c:v>0</c:v>
                </c:pt>
                <c:pt idx="840" formatCode="General">
                  <c:v>0</c:v>
                </c:pt>
                <c:pt idx="841" formatCode="General">
                  <c:v>0</c:v>
                </c:pt>
                <c:pt idx="842" formatCode="General">
                  <c:v>0</c:v>
                </c:pt>
                <c:pt idx="843" formatCode="General">
                  <c:v>0</c:v>
                </c:pt>
                <c:pt idx="844" formatCode="General">
                  <c:v>0</c:v>
                </c:pt>
                <c:pt idx="845" formatCode="General">
                  <c:v>0</c:v>
                </c:pt>
                <c:pt idx="846" formatCode="General">
                  <c:v>0</c:v>
                </c:pt>
                <c:pt idx="847" formatCode="General">
                  <c:v>0</c:v>
                </c:pt>
                <c:pt idx="848" formatCode="General">
                  <c:v>0</c:v>
                </c:pt>
                <c:pt idx="849" formatCode="General">
                  <c:v>0</c:v>
                </c:pt>
                <c:pt idx="850" formatCode="General">
                  <c:v>0</c:v>
                </c:pt>
                <c:pt idx="851" formatCode="General">
                  <c:v>0</c:v>
                </c:pt>
                <c:pt idx="852" formatCode="General">
                  <c:v>0</c:v>
                </c:pt>
                <c:pt idx="853" formatCode="General">
                  <c:v>0</c:v>
                </c:pt>
                <c:pt idx="854" formatCode="General">
                  <c:v>0</c:v>
                </c:pt>
                <c:pt idx="855" formatCode="General">
                  <c:v>0</c:v>
                </c:pt>
                <c:pt idx="856" formatCode="General">
                  <c:v>0</c:v>
                </c:pt>
                <c:pt idx="857" formatCode="General">
                  <c:v>0</c:v>
                </c:pt>
                <c:pt idx="858" formatCode="General">
                  <c:v>0</c:v>
                </c:pt>
                <c:pt idx="859" formatCode="General">
                  <c:v>0</c:v>
                </c:pt>
                <c:pt idx="860" formatCode="General">
                  <c:v>0</c:v>
                </c:pt>
                <c:pt idx="861" formatCode="General">
                  <c:v>0</c:v>
                </c:pt>
                <c:pt idx="862" formatCode="General">
                  <c:v>0</c:v>
                </c:pt>
                <c:pt idx="863" formatCode="General">
                  <c:v>0</c:v>
                </c:pt>
                <c:pt idx="864" formatCode="General">
                  <c:v>0</c:v>
                </c:pt>
                <c:pt idx="865" formatCode="General">
                  <c:v>0</c:v>
                </c:pt>
                <c:pt idx="866" formatCode="General">
                  <c:v>0</c:v>
                </c:pt>
                <c:pt idx="867" formatCode="General">
                  <c:v>0</c:v>
                </c:pt>
                <c:pt idx="868" formatCode="General">
                  <c:v>0</c:v>
                </c:pt>
                <c:pt idx="869" formatCode="General">
                  <c:v>0</c:v>
                </c:pt>
                <c:pt idx="870" formatCode="General">
                  <c:v>0</c:v>
                </c:pt>
                <c:pt idx="871" formatCode="General">
                  <c:v>0</c:v>
                </c:pt>
                <c:pt idx="872" formatCode="General">
                  <c:v>0</c:v>
                </c:pt>
                <c:pt idx="873" formatCode="General">
                  <c:v>0</c:v>
                </c:pt>
                <c:pt idx="874" formatCode="General">
                  <c:v>0</c:v>
                </c:pt>
                <c:pt idx="875" formatCode="General">
                  <c:v>0</c:v>
                </c:pt>
                <c:pt idx="876" formatCode="General">
                  <c:v>0</c:v>
                </c:pt>
                <c:pt idx="877" formatCode="General">
                  <c:v>0</c:v>
                </c:pt>
                <c:pt idx="878" formatCode="General">
                  <c:v>0</c:v>
                </c:pt>
                <c:pt idx="879" formatCode="General">
                  <c:v>0</c:v>
                </c:pt>
                <c:pt idx="880" formatCode="General">
                  <c:v>0</c:v>
                </c:pt>
                <c:pt idx="881" formatCode="General">
                  <c:v>0</c:v>
                </c:pt>
                <c:pt idx="882" formatCode="General">
                  <c:v>0</c:v>
                </c:pt>
                <c:pt idx="883" formatCode="General">
                  <c:v>0</c:v>
                </c:pt>
                <c:pt idx="884" formatCode="General">
                  <c:v>0</c:v>
                </c:pt>
                <c:pt idx="885" formatCode="General">
                  <c:v>0</c:v>
                </c:pt>
                <c:pt idx="886" formatCode="General">
                  <c:v>0</c:v>
                </c:pt>
                <c:pt idx="887" formatCode="General">
                  <c:v>0</c:v>
                </c:pt>
                <c:pt idx="888" formatCode="General">
                  <c:v>0</c:v>
                </c:pt>
                <c:pt idx="889" formatCode="General">
                  <c:v>0</c:v>
                </c:pt>
                <c:pt idx="890" formatCode="General">
                  <c:v>0</c:v>
                </c:pt>
                <c:pt idx="891" formatCode="General">
                  <c:v>0</c:v>
                </c:pt>
                <c:pt idx="892" formatCode="General">
                  <c:v>0</c:v>
                </c:pt>
                <c:pt idx="893" formatCode="General">
                  <c:v>0</c:v>
                </c:pt>
                <c:pt idx="894" formatCode="General">
                  <c:v>0</c:v>
                </c:pt>
                <c:pt idx="895" formatCode="General">
                  <c:v>0</c:v>
                </c:pt>
                <c:pt idx="896" formatCode="General">
                  <c:v>0</c:v>
                </c:pt>
                <c:pt idx="897" formatCode="General">
                  <c:v>0</c:v>
                </c:pt>
                <c:pt idx="898" formatCode="General">
                  <c:v>0</c:v>
                </c:pt>
                <c:pt idx="899" formatCode="General">
                  <c:v>0</c:v>
                </c:pt>
                <c:pt idx="900" formatCode="General">
                  <c:v>0</c:v>
                </c:pt>
                <c:pt idx="901" formatCode="General">
                  <c:v>0</c:v>
                </c:pt>
                <c:pt idx="902" formatCode="General">
                  <c:v>0</c:v>
                </c:pt>
                <c:pt idx="903" formatCode="General">
                  <c:v>0</c:v>
                </c:pt>
                <c:pt idx="904" formatCode="General">
                  <c:v>0</c:v>
                </c:pt>
                <c:pt idx="905" formatCode="General">
                  <c:v>0</c:v>
                </c:pt>
                <c:pt idx="906" formatCode="General">
                  <c:v>0</c:v>
                </c:pt>
                <c:pt idx="907" formatCode="General">
                  <c:v>0</c:v>
                </c:pt>
                <c:pt idx="908" formatCode="General">
                  <c:v>0</c:v>
                </c:pt>
                <c:pt idx="909" formatCode="General">
                  <c:v>0</c:v>
                </c:pt>
                <c:pt idx="910" formatCode="General">
                  <c:v>0</c:v>
                </c:pt>
                <c:pt idx="911" formatCode="General">
                  <c:v>0</c:v>
                </c:pt>
                <c:pt idx="912" formatCode="General">
                  <c:v>0</c:v>
                </c:pt>
                <c:pt idx="913" formatCode="General">
                  <c:v>0</c:v>
                </c:pt>
                <c:pt idx="914" formatCode="General">
                  <c:v>0</c:v>
                </c:pt>
                <c:pt idx="915" formatCode="General">
                  <c:v>0</c:v>
                </c:pt>
                <c:pt idx="916" formatCode="General">
                  <c:v>0</c:v>
                </c:pt>
                <c:pt idx="917" formatCode="General">
                  <c:v>0</c:v>
                </c:pt>
                <c:pt idx="918" formatCode="General">
                  <c:v>0</c:v>
                </c:pt>
                <c:pt idx="919" formatCode="General">
                  <c:v>0</c:v>
                </c:pt>
                <c:pt idx="920" formatCode="General">
                  <c:v>0</c:v>
                </c:pt>
                <c:pt idx="921" formatCode="General">
                  <c:v>0</c:v>
                </c:pt>
                <c:pt idx="922" formatCode="General">
                  <c:v>0</c:v>
                </c:pt>
                <c:pt idx="923" formatCode="General">
                  <c:v>0</c:v>
                </c:pt>
                <c:pt idx="924" formatCode="General">
                  <c:v>0</c:v>
                </c:pt>
                <c:pt idx="925" formatCode="General">
                  <c:v>0</c:v>
                </c:pt>
                <c:pt idx="926" formatCode="General">
                  <c:v>0</c:v>
                </c:pt>
                <c:pt idx="927" formatCode="General">
                  <c:v>0</c:v>
                </c:pt>
                <c:pt idx="928" formatCode="General">
                  <c:v>0</c:v>
                </c:pt>
                <c:pt idx="929" formatCode="General">
                  <c:v>0</c:v>
                </c:pt>
                <c:pt idx="930" formatCode="General">
                  <c:v>0</c:v>
                </c:pt>
                <c:pt idx="931" formatCode="General">
                  <c:v>0</c:v>
                </c:pt>
                <c:pt idx="932" formatCode="General">
                  <c:v>0</c:v>
                </c:pt>
                <c:pt idx="933" formatCode="General">
                  <c:v>0</c:v>
                </c:pt>
                <c:pt idx="934" formatCode="General">
                  <c:v>0</c:v>
                </c:pt>
                <c:pt idx="935" formatCode="General">
                  <c:v>0</c:v>
                </c:pt>
                <c:pt idx="936" formatCode="General">
                  <c:v>0</c:v>
                </c:pt>
                <c:pt idx="937" formatCode="General">
                  <c:v>0</c:v>
                </c:pt>
                <c:pt idx="938" formatCode="General">
                  <c:v>0</c:v>
                </c:pt>
                <c:pt idx="939" formatCode="General">
                  <c:v>0</c:v>
                </c:pt>
                <c:pt idx="940" formatCode="General">
                  <c:v>0</c:v>
                </c:pt>
                <c:pt idx="941" formatCode="General">
                  <c:v>0</c:v>
                </c:pt>
                <c:pt idx="942" formatCode="General">
                  <c:v>0</c:v>
                </c:pt>
                <c:pt idx="943" formatCode="General">
                  <c:v>0</c:v>
                </c:pt>
                <c:pt idx="944" formatCode="General">
                  <c:v>0</c:v>
                </c:pt>
                <c:pt idx="945" formatCode="General">
                  <c:v>0</c:v>
                </c:pt>
                <c:pt idx="946" formatCode="General">
                  <c:v>0</c:v>
                </c:pt>
                <c:pt idx="947" formatCode="General">
                  <c:v>0</c:v>
                </c:pt>
                <c:pt idx="948" formatCode="General">
                  <c:v>0</c:v>
                </c:pt>
                <c:pt idx="949" formatCode="General">
                  <c:v>0</c:v>
                </c:pt>
                <c:pt idx="950" formatCode="General">
                  <c:v>0</c:v>
                </c:pt>
                <c:pt idx="951" formatCode="General">
                  <c:v>0</c:v>
                </c:pt>
                <c:pt idx="952" formatCode="General">
                  <c:v>0</c:v>
                </c:pt>
                <c:pt idx="953" formatCode="General">
                  <c:v>0</c:v>
                </c:pt>
                <c:pt idx="954" formatCode="General">
                  <c:v>0</c:v>
                </c:pt>
                <c:pt idx="955" formatCode="General">
                  <c:v>0</c:v>
                </c:pt>
                <c:pt idx="956" formatCode="General">
                  <c:v>0</c:v>
                </c:pt>
                <c:pt idx="957" formatCode="General">
                  <c:v>0</c:v>
                </c:pt>
                <c:pt idx="958" formatCode="General">
                  <c:v>0</c:v>
                </c:pt>
                <c:pt idx="959" formatCode="General">
                  <c:v>0</c:v>
                </c:pt>
                <c:pt idx="960" formatCode="General">
                  <c:v>0</c:v>
                </c:pt>
                <c:pt idx="961" formatCode="General">
                  <c:v>0</c:v>
                </c:pt>
                <c:pt idx="962" formatCode="General">
                  <c:v>0</c:v>
                </c:pt>
                <c:pt idx="963" formatCode="General">
                  <c:v>0</c:v>
                </c:pt>
                <c:pt idx="964" formatCode="General">
                  <c:v>0</c:v>
                </c:pt>
                <c:pt idx="965" formatCode="General">
                  <c:v>0</c:v>
                </c:pt>
                <c:pt idx="966" formatCode="General">
                  <c:v>0</c:v>
                </c:pt>
                <c:pt idx="967" formatCode="General">
                  <c:v>0</c:v>
                </c:pt>
                <c:pt idx="968" formatCode="General">
                  <c:v>0</c:v>
                </c:pt>
                <c:pt idx="969" formatCode="General">
                  <c:v>0</c:v>
                </c:pt>
                <c:pt idx="970" formatCode="General">
                  <c:v>0</c:v>
                </c:pt>
                <c:pt idx="971" formatCode="General">
                  <c:v>0</c:v>
                </c:pt>
                <c:pt idx="972" formatCode="General">
                  <c:v>0</c:v>
                </c:pt>
                <c:pt idx="973" formatCode="General">
                  <c:v>0</c:v>
                </c:pt>
                <c:pt idx="974" formatCode="General">
                  <c:v>0</c:v>
                </c:pt>
                <c:pt idx="975" formatCode="General">
                  <c:v>0</c:v>
                </c:pt>
                <c:pt idx="976" formatCode="General">
                  <c:v>0</c:v>
                </c:pt>
                <c:pt idx="977" formatCode="General">
                  <c:v>0</c:v>
                </c:pt>
                <c:pt idx="978" formatCode="General">
                  <c:v>0</c:v>
                </c:pt>
                <c:pt idx="979" formatCode="General">
                  <c:v>0</c:v>
                </c:pt>
                <c:pt idx="980" formatCode="General">
                  <c:v>0</c:v>
                </c:pt>
                <c:pt idx="981" formatCode="General">
                  <c:v>0</c:v>
                </c:pt>
                <c:pt idx="982" formatCode="General">
                  <c:v>0</c:v>
                </c:pt>
                <c:pt idx="983" formatCode="General">
                  <c:v>0</c:v>
                </c:pt>
                <c:pt idx="984" formatCode="General">
                  <c:v>0</c:v>
                </c:pt>
                <c:pt idx="985" formatCode="General">
                  <c:v>0</c:v>
                </c:pt>
                <c:pt idx="986" formatCode="General">
                  <c:v>0</c:v>
                </c:pt>
                <c:pt idx="987" formatCode="General">
                  <c:v>0</c:v>
                </c:pt>
                <c:pt idx="988" formatCode="General">
                  <c:v>0</c:v>
                </c:pt>
                <c:pt idx="989" formatCode="General">
                  <c:v>0</c:v>
                </c:pt>
                <c:pt idx="990" formatCode="General">
                  <c:v>0</c:v>
                </c:pt>
                <c:pt idx="991" formatCode="General">
                  <c:v>0</c:v>
                </c:pt>
                <c:pt idx="992" formatCode="General">
                  <c:v>0</c:v>
                </c:pt>
                <c:pt idx="993" formatCode="General">
                  <c:v>0</c:v>
                </c:pt>
                <c:pt idx="994" formatCode="General">
                  <c:v>0</c:v>
                </c:pt>
                <c:pt idx="995" formatCode="General">
                  <c:v>0</c:v>
                </c:pt>
                <c:pt idx="996" formatCode="General">
                  <c:v>0</c:v>
                </c:pt>
                <c:pt idx="997" formatCode="General">
                  <c:v>0</c:v>
                </c:pt>
                <c:pt idx="998" formatCode="General">
                  <c:v>0</c:v>
                </c:pt>
                <c:pt idx="999" formatCode="General">
                  <c:v>0</c:v>
                </c:pt>
                <c:pt idx="1000" formatCode="General">
                  <c:v>0</c:v>
                </c:pt>
                <c:pt idx="1001" formatCode="General">
                  <c:v>0</c:v>
                </c:pt>
                <c:pt idx="1002" formatCode="General">
                  <c:v>0</c:v>
                </c:pt>
                <c:pt idx="1003" formatCode="General">
                  <c:v>0</c:v>
                </c:pt>
                <c:pt idx="1004" formatCode="General">
                  <c:v>0</c:v>
                </c:pt>
                <c:pt idx="1005" formatCode="General">
                  <c:v>0</c:v>
                </c:pt>
                <c:pt idx="1006" formatCode="General">
                  <c:v>0</c:v>
                </c:pt>
                <c:pt idx="1007" formatCode="General">
                  <c:v>0</c:v>
                </c:pt>
                <c:pt idx="1008" formatCode="General">
                  <c:v>0</c:v>
                </c:pt>
                <c:pt idx="1009" formatCode="General">
                  <c:v>0</c:v>
                </c:pt>
                <c:pt idx="1010" formatCode="General">
                  <c:v>0</c:v>
                </c:pt>
                <c:pt idx="1011" formatCode="General">
                  <c:v>0</c:v>
                </c:pt>
                <c:pt idx="1012" formatCode="General">
                  <c:v>0</c:v>
                </c:pt>
                <c:pt idx="1013" formatCode="General">
                  <c:v>0</c:v>
                </c:pt>
                <c:pt idx="1014" formatCode="General">
                  <c:v>0</c:v>
                </c:pt>
                <c:pt idx="1015" formatCode="General">
                  <c:v>0</c:v>
                </c:pt>
                <c:pt idx="1016" formatCode="General">
                  <c:v>0</c:v>
                </c:pt>
                <c:pt idx="1017" formatCode="General">
                  <c:v>0</c:v>
                </c:pt>
                <c:pt idx="1018" formatCode="General">
                  <c:v>0</c:v>
                </c:pt>
                <c:pt idx="1019" formatCode="General">
                  <c:v>0</c:v>
                </c:pt>
                <c:pt idx="1020" formatCode="General">
                  <c:v>0</c:v>
                </c:pt>
                <c:pt idx="1021" formatCode="General">
                  <c:v>0</c:v>
                </c:pt>
                <c:pt idx="1022" formatCode="General">
                  <c:v>0</c:v>
                </c:pt>
                <c:pt idx="1023" formatCode="General">
                  <c:v>0</c:v>
                </c:pt>
                <c:pt idx="1024" formatCode="General">
                  <c:v>0</c:v>
                </c:pt>
                <c:pt idx="1025" formatCode="General">
                  <c:v>0</c:v>
                </c:pt>
                <c:pt idx="1026" formatCode="General">
                  <c:v>0</c:v>
                </c:pt>
                <c:pt idx="1027" formatCode="General">
                  <c:v>0</c:v>
                </c:pt>
                <c:pt idx="1028" formatCode="General">
                  <c:v>0</c:v>
                </c:pt>
                <c:pt idx="1029" formatCode="General">
                  <c:v>0</c:v>
                </c:pt>
                <c:pt idx="1030" formatCode="General">
                  <c:v>0</c:v>
                </c:pt>
                <c:pt idx="1031" formatCode="General">
                  <c:v>0</c:v>
                </c:pt>
                <c:pt idx="1032" formatCode="General">
                  <c:v>0</c:v>
                </c:pt>
                <c:pt idx="1033" formatCode="General">
                  <c:v>0</c:v>
                </c:pt>
                <c:pt idx="1034" formatCode="General">
                  <c:v>0</c:v>
                </c:pt>
                <c:pt idx="1035" formatCode="General">
                  <c:v>0</c:v>
                </c:pt>
                <c:pt idx="1036" formatCode="General">
                  <c:v>0</c:v>
                </c:pt>
                <c:pt idx="1037" formatCode="General">
                  <c:v>0</c:v>
                </c:pt>
                <c:pt idx="1038" formatCode="General">
                  <c:v>0</c:v>
                </c:pt>
                <c:pt idx="1039" formatCode="General">
                  <c:v>0</c:v>
                </c:pt>
                <c:pt idx="1040" formatCode="General">
                  <c:v>0</c:v>
                </c:pt>
                <c:pt idx="1041" formatCode="General">
                  <c:v>0</c:v>
                </c:pt>
                <c:pt idx="1042" formatCode="General">
                  <c:v>0</c:v>
                </c:pt>
                <c:pt idx="1043" formatCode="General">
                  <c:v>0</c:v>
                </c:pt>
                <c:pt idx="1044" formatCode="General">
                  <c:v>0</c:v>
                </c:pt>
                <c:pt idx="1045" formatCode="General">
                  <c:v>0</c:v>
                </c:pt>
                <c:pt idx="1046" formatCode="General">
                  <c:v>0</c:v>
                </c:pt>
                <c:pt idx="1047" formatCode="General">
                  <c:v>0</c:v>
                </c:pt>
                <c:pt idx="1048" formatCode="General">
                  <c:v>0</c:v>
                </c:pt>
                <c:pt idx="1049" formatCode="General">
                  <c:v>0</c:v>
                </c:pt>
                <c:pt idx="1050" formatCode="General">
                  <c:v>0</c:v>
                </c:pt>
                <c:pt idx="1051" formatCode="General">
                  <c:v>0</c:v>
                </c:pt>
                <c:pt idx="1052" formatCode="General">
                  <c:v>0</c:v>
                </c:pt>
                <c:pt idx="1053" formatCode="General">
                  <c:v>0</c:v>
                </c:pt>
                <c:pt idx="1054" formatCode="General">
                  <c:v>0</c:v>
                </c:pt>
                <c:pt idx="1055" formatCode="General">
                  <c:v>0</c:v>
                </c:pt>
                <c:pt idx="1056" formatCode="General">
                  <c:v>0</c:v>
                </c:pt>
                <c:pt idx="1057" formatCode="General">
                  <c:v>0</c:v>
                </c:pt>
                <c:pt idx="1058" formatCode="General">
                  <c:v>0</c:v>
                </c:pt>
                <c:pt idx="1059" formatCode="General">
                  <c:v>0</c:v>
                </c:pt>
                <c:pt idx="1060" formatCode="General">
                  <c:v>0</c:v>
                </c:pt>
                <c:pt idx="1061" formatCode="General">
                  <c:v>0</c:v>
                </c:pt>
                <c:pt idx="1062" formatCode="General">
                  <c:v>0</c:v>
                </c:pt>
                <c:pt idx="1063" formatCode="General">
                  <c:v>0</c:v>
                </c:pt>
                <c:pt idx="1064" formatCode="General">
                  <c:v>0</c:v>
                </c:pt>
                <c:pt idx="1065" formatCode="General">
                  <c:v>0</c:v>
                </c:pt>
                <c:pt idx="1066" formatCode="General">
                  <c:v>0</c:v>
                </c:pt>
                <c:pt idx="1067" formatCode="General">
                  <c:v>0</c:v>
                </c:pt>
                <c:pt idx="1068" formatCode="General">
                  <c:v>0</c:v>
                </c:pt>
                <c:pt idx="1069" formatCode="General">
                  <c:v>0</c:v>
                </c:pt>
                <c:pt idx="1070" formatCode="General">
                  <c:v>0</c:v>
                </c:pt>
                <c:pt idx="1071" formatCode="General">
                  <c:v>0</c:v>
                </c:pt>
                <c:pt idx="1072" formatCode="General">
                  <c:v>0</c:v>
                </c:pt>
                <c:pt idx="1073" formatCode="General">
                  <c:v>0</c:v>
                </c:pt>
                <c:pt idx="1074" formatCode="General">
                  <c:v>0</c:v>
                </c:pt>
                <c:pt idx="1075" formatCode="General">
                  <c:v>0</c:v>
                </c:pt>
                <c:pt idx="1076" formatCode="General">
                  <c:v>0</c:v>
                </c:pt>
                <c:pt idx="1077" formatCode="General">
                  <c:v>0</c:v>
                </c:pt>
                <c:pt idx="1078" formatCode="General">
                  <c:v>0</c:v>
                </c:pt>
                <c:pt idx="1079" formatCode="General">
                  <c:v>0</c:v>
                </c:pt>
                <c:pt idx="1080" formatCode="General">
                  <c:v>0</c:v>
                </c:pt>
                <c:pt idx="1081" formatCode="General">
                  <c:v>0</c:v>
                </c:pt>
                <c:pt idx="1082" formatCode="General">
                  <c:v>0</c:v>
                </c:pt>
                <c:pt idx="1083" formatCode="General">
                  <c:v>0</c:v>
                </c:pt>
                <c:pt idx="1084" formatCode="General">
                  <c:v>0</c:v>
                </c:pt>
                <c:pt idx="1085" formatCode="General">
                  <c:v>0</c:v>
                </c:pt>
                <c:pt idx="1086" formatCode="General">
                  <c:v>0</c:v>
                </c:pt>
                <c:pt idx="1087" formatCode="General">
                  <c:v>0</c:v>
                </c:pt>
                <c:pt idx="1088" formatCode="General">
                  <c:v>0</c:v>
                </c:pt>
                <c:pt idx="1089" formatCode="General">
                  <c:v>0</c:v>
                </c:pt>
                <c:pt idx="1090" formatCode="General">
                  <c:v>0</c:v>
                </c:pt>
                <c:pt idx="1091" formatCode="General">
                  <c:v>0</c:v>
                </c:pt>
                <c:pt idx="1092" formatCode="General">
                  <c:v>0</c:v>
                </c:pt>
                <c:pt idx="1093" formatCode="General">
                  <c:v>0</c:v>
                </c:pt>
                <c:pt idx="1094" formatCode="General">
                  <c:v>0</c:v>
                </c:pt>
                <c:pt idx="1095" formatCode="General">
                  <c:v>0</c:v>
                </c:pt>
                <c:pt idx="1096" formatCode="General">
                  <c:v>0</c:v>
                </c:pt>
                <c:pt idx="1097" formatCode="General">
                  <c:v>0</c:v>
                </c:pt>
                <c:pt idx="1098" formatCode="General">
                  <c:v>0</c:v>
                </c:pt>
                <c:pt idx="1099" formatCode="General">
                  <c:v>0</c:v>
                </c:pt>
                <c:pt idx="1100" formatCode="General">
                  <c:v>0</c:v>
                </c:pt>
                <c:pt idx="1101" formatCode="General">
                  <c:v>0</c:v>
                </c:pt>
                <c:pt idx="1102" formatCode="General">
                  <c:v>0</c:v>
                </c:pt>
                <c:pt idx="1103" formatCode="General">
                  <c:v>0</c:v>
                </c:pt>
                <c:pt idx="1104" formatCode="General">
                  <c:v>0</c:v>
                </c:pt>
                <c:pt idx="1105" formatCode="General">
                  <c:v>0</c:v>
                </c:pt>
                <c:pt idx="1106" formatCode="General">
                  <c:v>0</c:v>
                </c:pt>
                <c:pt idx="1107" formatCode="General">
                  <c:v>0</c:v>
                </c:pt>
                <c:pt idx="1108" formatCode="General">
                  <c:v>0</c:v>
                </c:pt>
                <c:pt idx="1109" formatCode="General">
                  <c:v>0</c:v>
                </c:pt>
                <c:pt idx="1110" formatCode="General">
                  <c:v>0</c:v>
                </c:pt>
                <c:pt idx="1111" formatCode="General">
                  <c:v>0</c:v>
                </c:pt>
                <c:pt idx="1112" formatCode="General">
                  <c:v>0</c:v>
                </c:pt>
                <c:pt idx="1113" formatCode="General">
                  <c:v>0</c:v>
                </c:pt>
                <c:pt idx="1114" formatCode="General">
                  <c:v>0</c:v>
                </c:pt>
                <c:pt idx="1115" formatCode="General">
                  <c:v>0</c:v>
                </c:pt>
                <c:pt idx="1116" formatCode="General">
                  <c:v>0</c:v>
                </c:pt>
                <c:pt idx="1117" formatCode="General">
                  <c:v>0</c:v>
                </c:pt>
                <c:pt idx="1118" formatCode="General">
                  <c:v>0</c:v>
                </c:pt>
                <c:pt idx="1119" formatCode="General">
                  <c:v>0</c:v>
                </c:pt>
                <c:pt idx="1120" formatCode="General">
                  <c:v>0</c:v>
                </c:pt>
                <c:pt idx="1121" formatCode="General">
                  <c:v>0</c:v>
                </c:pt>
                <c:pt idx="1122" formatCode="General">
                  <c:v>0</c:v>
                </c:pt>
                <c:pt idx="1123" formatCode="General">
                  <c:v>0</c:v>
                </c:pt>
                <c:pt idx="1124" formatCode="General">
                  <c:v>0</c:v>
                </c:pt>
                <c:pt idx="1125" formatCode="General">
                  <c:v>0</c:v>
                </c:pt>
                <c:pt idx="1126" formatCode="General">
                  <c:v>0</c:v>
                </c:pt>
                <c:pt idx="1127" formatCode="General">
                  <c:v>0</c:v>
                </c:pt>
                <c:pt idx="1128" formatCode="General">
                  <c:v>0</c:v>
                </c:pt>
                <c:pt idx="1129" formatCode="General">
                  <c:v>0</c:v>
                </c:pt>
                <c:pt idx="1130" formatCode="General">
                  <c:v>0</c:v>
                </c:pt>
                <c:pt idx="1131" formatCode="General">
                  <c:v>0</c:v>
                </c:pt>
                <c:pt idx="1132" formatCode="General">
                  <c:v>0</c:v>
                </c:pt>
                <c:pt idx="1133" formatCode="General">
                  <c:v>0</c:v>
                </c:pt>
                <c:pt idx="1134" formatCode="General">
                  <c:v>0</c:v>
                </c:pt>
                <c:pt idx="1135" formatCode="General">
                  <c:v>0</c:v>
                </c:pt>
                <c:pt idx="1136" formatCode="General">
                  <c:v>0</c:v>
                </c:pt>
                <c:pt idx="1137" formatCode="General">
                  <c:v>0</c:v>
                </c:pt>
                <c:pt idx="1138" formatCode="General">
                  <c:v>0</c:v>
                </c:pt>
                <c:pt idx="1139" formatCode="General">
                  <c:v>0</c:v>
                </c:pt>
                <c:pt idx="1140" formatCode="General">
                  <c:v>0</c:v>
                </c:pt>
                <c:pt idx="1141" formatCode="General">
                  <c:v>0</c:v>
                </c:pt>
                <c:pt idx="1142" formatCode="General">
                  <c:v>0</c:v>
                </c:pt>
                <c:pt idx="1143" formatCode="General">
                  <c:v>0</c:v>
                </c:pt>
                <c:pt idx="1144" formatCode="General">
                  <c:v>0</c:v>
                </c:pt>
                <c:pt idx="1145" formatCode="General">
                  <c:v>0</c:v>
                </c:pt>
                <c:pt idx="1146" formatCode="General">
                  <c:v>0</c:v>
                </c:pt>
                <c:pt idx="1147" formatCode="General">
                  <c:v>0</c:v>
                </c:pt>
                <c:pt idx="1148" formatCode="General">
                  <c:v>0</c:v>
                </c:pt>
                <c:pt idx="1149" formatCode="General">
                  <c:v>0</c:v>
                </c:pt>
                <c:pt idx="1150" formatCode="General">
                  <c:v>0</c:v>
                </c:pt>
                <c:pt idx="1151" formatCode="General">
                  <c:v>0</c:v>
                </c:pt>
                <c:pt idx="1152" formatCode="General">
                  <c:v>0</c:v>
                </c:pt>
                <c:pt idx="1153" formatCode="General">
                  <c:v>0</c:v>
                </c:pt>
                <c:pt idx="1154" formatCode="General">
                  <c:v>0</c:v>
                </c:pt>
                <c:pt idx="1155" formatCode="General">
                  <c:v>0</c:v>
                </c:pt>
                <c:pt idx="1156" formatCode="General">
                  <c:v>0</c:v>
                </c:pt>
                <c:pt idx="1157" formatCode="General">
                  <c:v>0</c:v>
                </c:pt>
                <c:pt idx="1158" formatCode="General">
                  <c:v>0</c:v>
                </c:pt>
                <c:pt idx="1159" formatCode="General">
                  <c:v>0</c:v>
                </c:pt>
                <c:pt idx="1160" formatCode="General">
                  <c:v>0</c:v>
                </c:pt>
                <c:pt idx="1161" formatCode="General">
                  <c:v>0</c:v>
                </c:pt>
                <c:pt idx="1162" formatCode="General">
                  <c:v>0</c:v>
                </c:pt>
                <c:pt idx="1163" formatCode="General">
                  <c:v>0</c:v>
                </c:pt>
                <c:pt idx="1164" formatCode="General">
                  <c:v>0</c:v>
                </c:pt>
                <c:pt idx="1165" formatCode="General">
                  <c:v>0</c:v>
                </c:pt>
                <c:pt idx="1166" formatCode="General">
                  <c:v>0</c:v>
                </c:pt>
                <c:pt idx="1167" formatCode="General">
                  <c:v>0</c:v>
                </c:pt>
                <c:pt idx="1168" formatCode="General">
                  <c:v>0</c:v>
                </c:pt>
                <c:pt idx="1169" formatCode="General">
                  <c:v>0</c:v>
                </c:pt>
                <c:pt idx="1170" formatCode="General">
                  <c:v>0</c:v>
                </c:pt>
                <c:pt idx="1171" formatCode="General">
                  <c:v>0</c:v>
                </c:pt>
                <c:pt idx="1172" formatCode="General">
                  <c:v>0</c:v>
                </c:pt>
                <c:pt idx="1173" formatCode="General">
                  <c:v>0</c:v>
                </c:pt>
                <c:pt idx="1174" formatCode="General">
                  <c:v>0</c:v>
                </c:pt>
                <c:pt idx="1175" formatCode="General">
                  <c:v>0</c:v>
                </c:pt>
                <c:pt idx="1176" formatCode="General">
                  <c:v>0</c:v>
                </c:pt>
                <c:pt idx="1177" formatCode="General">
                  <c:v>0</c:v>
                </c:pt>
                <c:pt idx="1178" formatCode="General">
                  <c:v>0</c:v>
                </c:pt>
                <c:pt idx="1179" formatCode="General">
                  <c:v>0</c:v>
                </c:pt>
                <c:pt idx="1180" formatCode="General">
                  <c:v>0</c:v>
                </c:pt>
                <c:pt idx="1181" formatCode="General">
                  <c:v>0</c:v>
                </c:pt>
                <c:pt idx="1182" formatCode="General">
                  <c:v>0</c:v>
                </c:pt>
                <c:pt idx="1183" formatCode="General">
                  <c:v>0</c:v>
                </c:pt>
                <c:pt idx="1184" formatCode="General">
                  <c:v>0</c:v>
                </c:pt>
                <c:pt idx="1185" formatCode="General">
                  <c:v>0</c:v>
                </c:pt>
                <c:pt idx="1186" formatCode="General">
                  <c:v>0</c:v>
                </c:pt>
                <c:pt idx="1187" formatCode="General">
                  <c:v>0</c:v>
                </c:pt>
                <c:pt idx="1188" formatCode="General">
                  <c:v>0</c:v>
                </c:pt>
                <c:pt idx="1189" formatCode="General">
                  <c:v>0</c:v>
                </c:pt>
                <c:pt idx="1190" formatCode="General">
                  <c:v>0</c:v>
                </c:pt>
                <c:pt idx="1191" formatCode="General">
                  <c:v>0</c:v>
                </c:pt>
                <c:pt idx="1192" formatCode="General">
                  <c:v>0</c:v>
                </c:pt>
                <c:pt idx="1193" formatCode="General">
                  <c:v>0</c:v>
                </c:pt>
                <c:pt idx="1194" formatCode="General">
                  <c:v>0</c:v>
                </c:pt>
                <c:pt idx="1195" formatCode="General">
                  <c:v>0</c:v>
                </c:pt>
                <c:pt idx="1196" formatCode="General">
                  <c:v>0</c:v>
                </c:pt>
                <c:pt idx="1197" formatCode="General">
                  <c:v>0</c:v>
                </c:pt>
                <c:pt idx="1198" formatCode="General">
                  <c:v>0</c:v>
                </c:pt>
                <c:pt idx="1199" formatCode="General">
                  <c:v>0</c:v>
                </c:pt>
                <c:pt idx="1200" formatCode="General">
                  <c:v>0</c:v>
                </c:pt>
                <c:pt idx="1201" formatCode="General">
                  <c:v>0</c:v>
                </c:pt>
                <c:pt idx="1202" formatCode="General">
                  <c:v>0</c:v>
                </c:pt>
                <c:pt idx="1203" formatCode="General">
                  <c:v>0</c:v>
                </c:pt>
                <c:pt idx="1204" formatCode="General">
                  <c:v>0</c:v>
                </c:pt>
                <c:pt idx="1205" formatCode="General">
                  <c:v>0</c:v>
                </c:pt>
                <c:pt idx="1206" formatCode="General">
                  <c:v>0</c:v>
                </c:pt>
                <c:pt idx="1207" formatCode="General">
                  <c:v>0</c:v>
                </c:pt>
                <c:pt idx="1208" formatCode="General">
                  <c:v>0</c:v>
                </c:pt>
                <c:pt idx="1209" formatCode="General">
                  <c:v>0</c:v>
                </c:pt>
                <c:pt idx="1210" formatCode="General">
                  <c:v>0</c:v>
                </c:pt>
                <c:pt idx="1211" formatCode="General">
                  <c:v>0</c:v>
                </c:pt>
                <c:pt idx="1212" formatCode="General">
                  <c:v>0</c:v>
                </c:pt>
                <c:pt idx="1213" formatCode="General">
                  <c:v>0</c:v>
                </c:pt>
                <c:pt idx="1214" formatCode="General">
                  <c:v>0</c:v>
                </c:pt>
                <c:pt idx="1215" formatCode="General">
                  <c:v>0</c:v>
                </c:pt>
                <c:pt idx="1216" formatCode="General">
                  <c:v>0</c:v>
                </c:pt>
                <c:pt idx="1217" formatCode="General">
                  <c:v>0</c:v>
                </c:pt>
                <c:pt idx="1218" formatCode="General">
                  <c:v>0</c:v>
                </c:pt>
                <c:pt idx="1219" formatCode="General">
                  <c:v>0</c:v>
                </c:pt>
                <c:pt idx="1220" formatCode="General">
                  <c:v>0</c:v>
                </c:pt>
                <c:pt idx="1221" formatCode="General">
                  <c:v>0</c:v>
                </c:pt>
                <c:pt idx="1222" formatCode="General">
                  <c:v>0</c:v>
                </c:pt>
                <c:pt idx="1223" formatCode="General">
                  <c:v>0</c:v>
                </c:pt>
                <c:pt idx="1224" formatCode="General">
                  <c:v>0</c:v>
                </c:pt>
                <c:pt idx="1225" formatCode="General">
                  <c:v>0</c:v>
                </c:pt>
                <c:pt idx="1226" formatCode="General">
                  <c:v>0</c:v>
                </c:pt>
                <c:pt idx="1227" formatCode="General">
                  <c:v>0</c:v>
                </c:pt>
                <c:pt idx="1228" formatCode="General">
                  <c:v>0</c:v>
                </c:pt>
                <c:pt idx="1229" formatCode="General">
                  <c:v>0</c:v>
                </c:pt>
                <c:pt idx="1230" formatCode="General">
                  <c:v>0</c:v>
                </c:pt>
                <c:pt idx="1231" formatCode="General">
                  <c:v>0</c:v>
                </c:pt>
                <c:pt idx="1232" formatCode="General">
                  <c:v>0</c:v>
                </c:pt>
                <c:pt idx="1233" formatCode="General">
                  <c:v>0</c:v>
                </c:pt>
                <c:pt idx="1234" formatCode="General">
                  <c:v>0</c:v>
                </c:pt>
                <c:pt idx="1235" formatCode="General">
                  <c:v>0</c:v>
                </c:pt>
                <c:pt idx="1236" formatCode="General">
                  <c:v>0</c:v>
                </c:pt>
                <c:pt idx="1237" formatCode="General">
                  <c:v>0</c:v>
                </c:pt>
                <c:pt idx="1238" formatCode="General">
                  <c:v>0</c:v>
                </c:pt>
                <c:pt idx="1239" formatCode="General">
                  <c:v>0</c:v>
                </c:pt>
                <c:pt idx="1240" formatCode="General">
                  <c:v>0</c:v>
                </c:pt>
                <c:pt idx="1241" formatCode="General">
                  <c:v>0</c:v>
                </c:pt>
                <c:pt idx="1242" formatCode="General">
                  <c:v>0</c:v>
                </c:pt>
                <c:pt idx="1243" formatCode="General">
                  <c:v>0</c:v>
                </c:pt>
                <c:pt idx="1244" formatCode="General">
                  <c:v>0</c:v>
                </c:pt>
                <c:pt idx="1245" formatCode="General">
                  <c:v>0</c:v>
                </c:pt>
                <c:pt idx="1246" formatCode="General">
                  <c:v>0</c:v>
                </c:pt>
                <c:pt idx="1247" formatCode="General">
                  <c:v>0</c:v>
                </c:pt>
                <c:pt idx="1248" formatCode="General">
                  <c:v>0</c:v>
                </c:pt>
                <c:pt idx="1249" formatCode="General">
                  <c:v>0</c:v>
                </c:pt>
                <c:pt idx="1250" formatCode="General">
                  <c:v>0</c:v>
                </c:pt>
                <c:pt idx="1251" formatCode="General">
                  <c:v>0</c:v>
                </c:pt>
                <c:pt idx="1252" formatCode="General">
                  <c:v>0</c:v>
                </c:pt>
                <c:pt idx="1253" formatCode="General">
                  <c:v>0</c:v>
                </c:pt>
                <c:pt idx="1254" formatCode="General">
                  <c:v>0</c:v>
                </c:pt>
                <c:pt idx="1255" formatCode="General">
                  <c:v>0</c:v>
                </c:pt>
                <c:pt idx="1256" formatCode="General">
                  <c:v>0</c:v>
                </c:pt>
                <c:pt idx="1257" formatCode="General">
                  <c:v>0</c:v>
                </c:pt>
                <c:pt idx="1258" formatCode="General">
                  <c:v>0</c:v>
                </c:pt>
                <c:pt idx="1259" formatCode="General">
                  <c:v>0</c:v>
                </c:pt>
                <c:pt idx="1260" formatCode="General">
                  <c:v>0</c:v>
                </c:pt>
                <c:pt idx="1261" formatCode="General">
                  <c:v>0</c:v>
                </c:pt>
                <c:pt idx="1262" formatCode="General">
                  <c:v>0</c:v>
                </c:pt>
                <c:pt idx="1263" formatCode="General">
                  <c:v>0</c:v>
                </c:pt>
                <c:pt idx="1264" formatCode="General">
                  <c:v>0</c:v>
                </c:pt>
                <c:pt idx="1265" formatCode="General">
                  <c:v>0</c:v>
                </c:pt>
                <c:pt idx="1266" formatCode="General">
                  <c:v>0</c:v>
                </c:pt>
                <c:pt idx="1267" formatCode="General">
                  <c:v>0</c:v>
                </c:pt>
                <c:pt idx="1268" formatCode="General">
                  <c:v>0</c:v>
                </c:pt>
                <c:pt idx="1269" formatCode="General">
                  <c:v>0</c:v>
                </c:pt>
                <c:pt idx="1270" formatCode="General">
                  <c:v>0</c:v>
                </c:pt>
                <c:pt idx="1271" formatCode="General">
                  <c:v>0</c:v>
                </c:pt>
                <c:pt idx="1272" formatCode="General">
                  <c:v>0</c:v>
                </c:pt>
                <c:pt idx="1273" formatCode="General">
                  <c:v>0</c:v>
                </c:pt>
                <c:pt idx="1274" formatCode="General">
                  <c:v>0</c:v>
                </c:pt>
                <c:pt idx="1275" formatCode="General">
                  <c:v>0</c:v>
                </c:pt>
                <c:pt idx="1276" formatCode="General">
                  <c:v>0</c:v>
                </c:pt>
                <c:pt idx="1277" formatCode="General">
                  <c:v>0</c:v>
                </c:pt>
                <c:pt idx="1278" formatCode="General">
                  <c:v>0</c:v>
                </c:pt>
                <c:pt idx="1279" formatCode="General">
                  <c:v>0</c:v>
                </c:pt>
                <c:pt idx="1280" formatCode="General">
                  <c:v>0</c:v>
                </c:pt>
                <c:pt idx="1281" formatCode="General">
                  <c:v>0</c:v>
                </c:pt>
                <c:pt idx="1282" formatCode="General">
                  <c:v>0</c:v>
                </c:pt>
                <c:pt idx="1283" formatCode="General">
                  <c:v>0</c:v>
                </c:pt>
                <c:pt idx="1284" formatCode="General">
                  <c:v>0</c:v>
                </c:pt>
                <c:pt idx="1285" formatCode="General">
                  <c:v>0</c:v>
                </c:pt>
                <c:pt idx="1286" formatCode="General">
                  <c:v>0</c:v>
                </c:pt>
                <c:pt idx="1287" formatCode="General">
                  <c:v>0</c:v>
                </c:pt>
                <c:pt idx="1288" formatCode="General">
                  <c:v>0</c:v>
                </c:pt>
                <c:pt idx="1289" formatCode="General">
                  <c:v>0</c:v>
                </c:pt>
                <c:pt idx="1290" formatCode="General">
                  <c:v>0</c:v>
                </c:pt>
                <c:pt idx="1291" formatCode="General">
                  <c:v>0</c:v>
                </c:pt>
                <c:pt idx="1292" formatCode="General">
                  <c:v>0</c:v>
                </c:pt>
                <c:pt idx="1293" formatCode="General">
                  <c:v>0</c:v>
                </c:pt>
                <c:pt idx="1294" formatCode="General">
                  <c:v>0</c:v>
                </c:pt>
                <c:pt idx="1295" formatCode="General">
                  <c:v>0</c:v>
                </c:pt>
                <c:pt idx="1296" formatCode="General">
                  <c:v>0</c:v>
                </c:pt>
                <c:pt idx="1297" formatCode="General">
                  <c:v>0</c:v>
                </c:pt>
                <c:pt idx="1298" formatCode="General">
                  <c:v>0</c:v>
                </c:pt>
                <c:pt idx="1299" formatCode="General">
                  <c:v>0</c:v>
                </c:pt>
                <c:pt idx="1300" formatCode="General">
                  <c:v>0</c:v>
                </c:pt>
                <c:pt idx="1301" formatCode="General">
                  <c:v>0</c:v>
                </c:pt>
                <c:pt idx="1302" formatCode="General">
                  <c:v>0</c:v>
                </c:pt>
                <c:pt idx="1303" formatCode="General">
                  <c:v>0</c:v>
                </c:pt>
                <c:pt idx="1304" formatCode="General">
                  <c:v>0</c:v>
                </c:pt>
                <c:pt idx="1305" formatCode="General">
                  <c:v>0</c:v>
                </c:pt>
                <c:pt idx="1306" formatCode="General">
                  <c:v>0</c:v>
                </c:pt>
                <c:pt idx="1307" formatCode="General">
                  <c:v>0</c:v>
                </c:pt>
                <c:pt idx="1308" formatCode="General">
                  <c:v>0</c:v>
                </c:pt>
                <c:pt idx="1309" formatCode="General">
                  <c:v>0</c:v>
                </c:pt>
                <c:pt idx="1310" formatCode="General">
                  <c:v>0</c:v>
                </c:pt>
                <c:pt idx="1311" formatCode="General">
                  <c:v>0</c:v>
                </c:pt>
                <c:pt idx="1312" formatCode="General">
                  <c:v>0</c:v>
                </c:pt>
                <c:pt idx="1313" formatCode="General">
                  <c:v>0</c:v>
                </c:pt>
                <c:pt idx="1314" formatCode="General">
                  <c:v>0</c:v>
                </c:pt>
                <c:pt idx="1315" formatCode="General">
                  <c:v>0</c:v>
                </c:pt>
                <c:pt idx="1316" formatCode="General">
                  <c:v>0</c:v>
                </c:pt>
                <c:pt idx="1317" formatCode="General">
                  <c:v>0</c:v>
                </c:pt>
                <c:pt idx="1318" formatCode="General">
                  <c:v>0</c:v>
                </c:pt>
                <c:pt idx="1319" formatCode="General">
                  <c:v>0</c:v>
                </c:pt>
                <c:pt idx="1320" formatCode="General">
                  <c:v>0</c:v>
                </c:pt>
                <c:pt idx="1321" formatCode="General">
                  <c:v>0</c:v>
                </c:pt>
                <c:pt idx="1322" formatCode="General">
                  <c:v>0</c:v>
                </c:pt>
                <c:pt idx="1323" formatCode="General">
                  <c:v>0</c:v>
                </c:pt>
                <c:pt idx="1324" formatCode="General">
                  <c:v>0</c:v>
                </c:pt>
                <c:pt idx="1325" formatCode="General">
                  <c:v>0</c:v>
                </c:pt>
                <c:pt idx="1326" formatCode="General">
                  <c:v>0</c:v>
                </c:pt>
                <c:pt idx="1327" formatCode="General">
                  <c:v>0</c:v>
                </c:pt>
                <c:pt idx="1328" formatCode="General">
                  <c:v>0</c:v>
                </c:pt>
                <c:pt idx="1329" formatCode="General">
                  <c:v>0</c:v>
                </c:pt>
                <c:pt idx="1330" formatCode="General">
                  <c:v>0</c:v>
                </c:pt>
                <c:pt idx="1331" formatCode="General">
                  <c:v>0</c:v>
                </c:pt>
                <c:pt idx="1332" formatCode="General">
                  <c:v>0</c:v>
                </c:pt>
                <c:pt idx="1333" formatCode="General">
                  <c:v>0</c:v>
                </c:pt>
                <c:pt idx="1334" formatCode="General">
                  <c:v>0</c:v>
                </c:pt>
                <c:pt idx="1335" formatCode="General">
                  <c:v>0</c:v>
                </c:pt>
                <c:pt idx="1336" formatCode="General">
                  <c:v>0</c:v>
                </c:pt>
                <c:pt idx="1337" formatCode="General">
                  <c:v>0</c:v>
                </c:pt>
                <c:pt idx="1338" formatCode="General">
                  <c:v>0</c:v>
                </c:pt>
                <c:pt idx="1339" formatCode="General">
                  <c:v>0</c:v>
                </c:pt>
                <c:pt idx="1340" formatCode="General">
                  <c:v>0</c:v>
                </c:pt>
                <c:pt idx="1341" formatCode="General">
                  <c:v>0</c:v>
                </c:pt>
                <c:pt idx="1342" formatCode="General">
                  <c:v>0</c:v>
                </c:pt>
                <c:pt idx="1343" formatCode="General">
                  <c:v>0</c:v>
                </c:pt>
                <c:pt idx="1344" formatCode="General">
                  <c:v>0</c:v>
                </c:pt>
                <c:pt idx="1345" formatCode="General">
                  <c:v>0</c:v>
                </c:pt>
                <c:pt idx="1346" formatCode="General">
                  <c:v>0</c:v>
                </c:pt>
                <c:pt idx="1347" formatCode="General">
                  <c:v>0</c:v>
                </c:pt>
                <c:pt idx="1348" formatCode="General">
                  <c:v>0</c:v>
                </c:pt>
                <c:pt idx="1349" formatCode="General">
                  <c:v>0</c:v>
                </c:pt>
                <c:pt idx="1350" formatCode="General">
                  <c:v>0</c:v>
                </c:pt>
                <c:pt idx="1351" formatCode="General">
                  <c:v>0</c:v>
                </c:pt>
                <c:pt idx="1352" formatCode="General">
                  <c:v>0</c:v>
                </c:pt>
                <c:pt idx="1353" formatCode="General">
                  <c:v>0</c:v>
                </c:pt>
                <c:pt idx="1354" formatCode="General">
                  <c:v>0</c:v>
                </c:pt>
                <c:pt idx="1355" formatCode="General">
                  <c:v>0</c:v>
                </c:pt>
                <c:pt idx="1356" formatCode="General">
                  <c:v>0</c:v>
                </c:pt>
                <c:pt idx="1357" formatCode="General">
                  <c:v>0</c:v>
                </c:pt>
                <c:pt idx="1358" formatCode="General">
                  <c:v>0</c:v>
                </c:pt>
                <c:pt idx="1359" formatCode="General">
                  <c:v>0</c:v>
                </c:pt>
                <c:pt idx="1360" formatCode="General">
                  <c:v>0</c:v>
                </c:pt>
                <c:pt idx="1361" formatCode="General">
                  <c:v>0</c:v>
                </c:pt>
                <c:pt idx="1362" formatCode="General">
                  <c:v>0</c:v>
                </c:pt>
                <c:pt idx="1363" formatCode="General">
                  <c:v>0</c:v>
                </c:pt>
                <c:pt idx="1364" formatCode="General">
                  <c:v>0</c:v>
                </c:pt>
                <c:pt idx="1365" formatCode="General">
                  <c:v>0</c:v>
                </c:pt>
                <c:pt idx="1366" formatCode="General">
                  <c:v>0</c:v>
                </c:pt>
                <c:pt idx="1367" formatCode="General">
                  <c:v>0</c:v>
                </c:pt>
                <c:pt idx="1368" formatCode="General">
                  <c:v>0</c:v>
                </c:pt>
                <c:pt idx="1369" formatCode="General">
                  <c:v>0</c:v>
                </c:pt>
                <c:pt idx="1370" formatCode="General">
                  <c:v>0</c:v>
                </c:pt>
                <c:pt idx="1371" formatCode="General">
                  <c:v>0</c:v>
                </c:pt>
                <c:pt idx="1372" formatCode="General">
                  <c:v>0</c:v>
                </c:pt>
                <c:pt idx="1373" formatCode="General">
                  <c:v>0</c:v>
                </c:pt>
                <c:pt idx="1374" formatCode="General">
                  <c:v>0</c:v>
                </c:pt>
                <c:pt idx="1375" formatCode="General">
                  <c:v>0</c:v>
                </c:pt>
                <c:pt idx="1376" formatCode="General">
                  <c:v>0</c:v>
                </c:pt>
                <c:pt idx="1377" formatCode="General">
                  <c:v>0</c:v>
                </c:pt>
                <c:pt idx="1378" formatCode="General">
                  <c:v>0</c:v>
                </c:pt>
                <c:pt idx="1379" formatCode="General">
                  <c:v>0</c:v>
                </c:pt>
                <c:pt idx="1380" formatCode="General">
                  <c:v>0</c:v>
                </c:pt>
                <c:pt idx="1381" formatCode="General">
                  <c:v>0</c:v>
                </c:pt>
                <c:pt idx="1382" formatCode="General">
                  <c:v>0</c:v>
                </c:pt>
                <c:pt idx="1383" formatCode="General">
                  <c:v>0</c:v>
                </c:pt>
                <c:pt idx="1384" formatCode="General">
                  <c:v>0</c:v>
                </c:pt>
                <c:pt idx="1385" formatCode="General">
                  <c:v>0</c:v>
                </c:pt>
                <c:pt idx="1386" formatCode="General">
                  <c:v>0</c:v>
                </c:pt>
                <c:pt idx="1387" formatCode="General">
                  <c:v>0</c:v>
                </c:pt>
                <c:pt idx="1388" formatCode="General">
                  <c:v>0</c:v>
                </c:pt>
                <c:pt idx="1389" formatCode="General">
                  <c:v>0</c:v>
                </c:pt>
                <c:pt idx="1390" formatCode="General">
                  <c:v>0</c:v>
                </c:pt>
                <c:pt idx="1391" formatCode="General">
                  <c:v>0</c:v>
                </c:pt>
                <c:pt idx="1392" formatCode="General">
                  <c:v>0</c:v>
                </c:pt>
                <c:pt idx="1393" formatCode="General">
                  <c:v>0</c:v>
                </c:pt>
                <c:pt idx="1394" formatCode="General">
                  <c:v>0</c:v>
                </c:pt>
                <c:pt idx="1395" formatCode="General">
                  <c:v>0</c:v>
                </c:pt>
                <c:pt idx="1396" formatCode="General">
                  <c:v>0</c:v>
                </c:pt>
                <c:pt idx="1397" formatCode="General">
                  <c:v>0</c:v>
                </c:pt>
                <c:pt idx="1398" formatCode="General">
                  <c:v>0</c:v>
                </c:pt>
                <c:pt idx="1399" formatCode="General">
                  <c:v>0</c:v>
                </c:pt>
                <c:pt idx="1400" formatCode="General">
                  <c:v>0</c:v>
                </c:pt>
                <c:pt idx="1401" formatCode="General">
                  <c:v>0</c:v>
                </c:pt>
                <c:pt idx="1402" formatCode="General">
                  <c:v>0</c:v>
                </c:pt>
                <c:pt idx="1403" formatCode="General">
                  <c:v>0</c:v>
                </c:pt>
                <c:pt idx="1404" formatCode="General">
                  <c:v>0</c:v>
                </c:pt>
                <c:pt idx="1405" formatCode="General">
                  <c:v>0</c:v>
                </c:pt>
                <c:pt idx="1406" formatCode="General">
                  <c:v>0</c:v>
                </c:pt>
                <c:pt idx="1407" formatCode="General">
                  <c:v>0</c:v>
                </c:pt>
                <c:pt idx="1408" formatCode="General">
                  <c:v>0</c:v>
                </c:pt>
                <c:pt idx="1409" formatCode="General">
                  <c:v>0</c:v>
                </c:pt>
                <c:pt idx="1410" formatCode="General">
                  <c:v>0</c:v>
                </c:pt>
                <c:pt idx="1411" formatCode="General">
                  <c:v>0</c:v>
                </c:pt>
                <c:pt idx="1412" formatCode="General">
                  <c:v>0</c:v>
                </c:pt>
                <c:pt idx="1413" formatCode="General">
                  <c:v>0</c:v>
                </c:pt>
                <c:pt idx="1414" formatCode="General">
                  <c:v>0</c:v>
                </c:pt>
                <c:pt idx="1415" formatCode="General">
                  <c:v>0</c:v>
                </c:pt>
                <c:pt idx="1416" formatCode="General">
                  <c:v>0</c:v>
                </c:pt>
                <c:pt idx="1417" formatCode="General">
                  <c:v>0</c:v>
                </c:pt>
                <c:pt idx="1418" formatCode="General">
                  <c:v>0</c:v>
                </c:pt>
                <c:pt idx="1419" formatCode="General">
                  <c:v>0</c:v>
                </c:pt>
                <c:pt idx="1420" formatCode="General">
                  <c:v>0</c:v>
                </c:pt>
                <c:pt idx="1421" formatCode="General">
                  <c:v>0</c:v>
                </c:pt>
                <c:pt idx="1422" formatCode="General">
                  <c:v>0</c:v>
                </c:pt>
                <c:pt idx="1423" formatCode="General">
                  <c:v>0</c:v>
                </c:pt>
                <c:pt idx="1424" formatCode="General">
                  <c:v>0</c:v>
                </c:pt>
                <c:pt idx="1425" formatCode="General">
                  <c:v>0</c:v>
                </c:pt>
                <c:pt idx="1426" formatCode="General">
                  <c:v>0</c:v>
                </c:pt>
                <c:pt idx="1427" formatCode="General">
                  <c:v>0</c:v>
                </c:pt>
                <c:pt idx="1428" formatCode="General">
                  <c:v>0</c:v>
                </c:pt>
                <c:pt idx="1429" formatCode="General">
                  <c:v>0</c:v>
                </c:pt>
                <c:pt idx="1430" formatCode="General">
                  <c:v>0</c:v>
                </c:pt>
                <c:pt idx="1431" formatCode="General">
                  <c:v>0</c:v>
                </c:pt>
                <c:pt idx="1432" formatCode="General">
                  <c:v>0</c:v>
                </c:pt>
                <c:pt idx="1433" formatCode="General">
                  <c:v>0</c:v>
                </c:pt>
                <c:pt idx="1434" formatCode="General">
                  <c:v>0</c:v>
                </c:pt>
                <c:pt idx="1435" formatCode="General">
                  <c:v>0</c:v>
                </c:pt>
                <c:pt idx="1436" formatCode="General">
                  <c:v>0</c:v>
                </c:pt>
                <c:pt idx="1437" formatCode="General">
                  <c:v>0</c:v>
                </c:pt>
                <c:pt idx="1438" formatCode="General">
                  <c:v>0</c:v>
                </c:pt>
                <c:pt idx="1439" formatCode="General">
                  <c:v>0</c:v>
                </c:pt>
                <c:pt idx="1440" formatCode="General">
                  <c:v>0</c:v>
                </c:pt>
                <c:pt idx="1441" formatCode="General">
                  <c:v>0</c:v>
                </c:pt>
                <c:pt idx="1442" formatCode="General">
                  <c:v>0</c:v>
                </c:pt>
                <c:pt idx="1443" formatCode="General">
                  <c:v>0</c:v>
                </c:pt>
                <c:pt idx="1444" formatCode="General">
                  <c:v>0</c:v>
                </c:pt>
                <c:pt idx="1445" formatCode="General">
                  <c:v>0</c:v>
                </c:pt>
                <c:pt idx="1446" formatCode="General">
                  <c:v>0</c:v>
                </c:pt>
                <c:pt idx="1447" formatCode="General">
                  <c:v>0</c:v>
                </c:pt>
                <c:pt idx="1448" formatCode="General">
                  <c:v>0</c:v>
                </c:pt>
                <c:pt idx="1449" formatCode="General">
                  <c:v>0</c:v>
                </c:pt>
                <c:pt idx="1450" formatCode="General">
                  <c:v>0</c:v>
                </c:pt>
                <c:pt idx="1451" formatCode="General">
                  <c:v>0</c:v>
                </c:pt>
                <c:pt idx="1452" formatCode="General">
                  <c:v>0</c:v>
                </c:pt>
                <c:pt idx="1453" formatCode="General">
                  <c:v>0</c:v>
                </c:pt>
                <c:pt idx="1454" formatCode="General">
                  <c:v>0</c:v>
                </c:pt>
                <c:pt idx="1455" formatCode="General">
                  <c:v>0</c:v>
                </c:pt>
                <c:pt idx="1456" formatCode="General">
                  <c:v>0</c:v>
                </c:pt>
                <c:pt idx="1457" formatCode="General">
                  <c:v>0</c:v>
                </c:pt>
                <c:pt idx="1458" formatCode="General">
                  <c:v>0</c:v>
                </c:pt>
                <c:pt idx="1459" formatCode="General">
                  <c:v>0</c:v>
                </c:pt>
                <c:pt idx="1460" formatCode="General">
                  <c:v>0</c:v>
                </c:pt>
                <c:pt idx="1461" formatCode="General">
                  <c:v>0</c:v>
                </c:pt>
                <c:pt idx="1462" formatCode="General">
                  <c:v>0</c:v>
                </c:pt>
                <c:pt idx="1463" formatCode="General">
                  <c:v>0</c:v>
                </c:pt>
                <c:pt idx="1464" formatCode="General">
                  <c:v>0</c:v>
                </c:pt>
                <c:pt idx="1465" formatCode="General">
                  <c:v>0</c:v>
                </c:pt>
                <c:pt idx="1466" formatCode="General">
                  <c:v>0</c:v>
                </c:pt>
                <c:pt idx="1467" formatCode="General">
                  <c:v>0</c:v>
                </c:pt>
                <c:pt idx="1468" formatCode="General">
                  <c:v>0</c:v>
                </c:pt>
                <c:pt idx="1469" formatCode="General">
                  <c:v>0</c:v>
                </c:pt>
                <c:pt idx="1470" formatCode="General">
                  <c:v>0</c:v>
                </c:pt>
                <c:pt idx="1471" formatCode="General">
                  <c:v>0</c:v>
                </c:pt>
                <c:pt idx="1472" formatCode="General">
                  <c:v>0</c:v>
                </c:pt>
                <c:pt idx="1473" formatCode="General">
                  <c:v>0</c:v>
                </c:pt>
                <c:pt idx="1474" formatCode="General">
                  <c:v>0</c:v>
                </c:pt>
                <c:pt idx="1475" formatCode="General">
                  <c:v>0</c:v>
                </c:pt>
                <c:pt idx="1476" formatCode="General">
                  <c:v>0</c:v>
                </c:pt>
                <c:pt idx="1477" formatCode="General">
                  <c:v>0</c:v>
                </c:pt>
                <c:pt idx="1478" formatCode="General">
                  <c:v>0</c:v>
                </c:pt>
                <c:pt idx="1479" formatCode="General">
                  <c:v>0</c:v>
                </c:pt>
                <c:pt idx="1480" formatCode="General">
                  <c:v>0</c:v>
                </c:pt>
                <c:pt idx="1481" formatCode="General">
                  <c:v>0</c:v>
                </c:pt>
                <c:pt idx="1482" formatCode="General">
                  <c:v>0</c:v>
                </c:pt>
                <c:pt idx="1483" formatCode="General">
                  <c:v>0</c:v>
                </c:pt>
                <c:pt idx="1484" formatCode="General">
                  <c:v>0</c:v>
                </c:pt>
                <c:pt idx="1485" formatCode="General">
                  <c:v>0</c:v>
                </c:pt>
                <c:pt idx="1486" formatCode="General">
                  <c:v>0</c:v>
                </c:pt>
                <c:pt idx="1487" formatCode="General">
                  <c:v>0</c:v>
                </c:pt>
                <c:pt idx="1488" formatCode="General">
                  <c:v>0</c:v>
                </c:pt>
                <c:pt idx="1489" formatCode="General">
                  <c:v>0</c:v>
                </c:pt>
                <c:pt idx="1490" formatCode="General">
                  <c:v>0</c:v>
                </c:pt>
                <c:pt idx="1491" formatCode="General">
                  <c:v>0</c:v>
                </c:pt>
                <c:pt idx="1492" formatCode="General">
                  <c:v>0</c:v>
                </c:pt>
                <c:pt idx="1493" formatCode="General">
                  <c:v>0</c:v>
                </c:pt>
                <c:pt idx="1494" formatCode="General">
                  <c:v>0</c:v>
                </c:pt>
                <c:pt idx="1495" formatCode="General">
                  <c:v>0</c:v>
                </c:pt>
                <c:pt idx="1496" formatCode="General">
                  <c:v>0</c:v>
                </c:pt>
                <c:pt idx="1497" formatCode="General">
                  <c:v>0</c:v>
                </c:pt>
                <c:pt idx="1498" formatCode="General">
                  <c:v>0</c:v>
                </c:pt>
                <c:pt idx="1499" formatCode="General">
                  <c:v>0</c:v>
                </c:pt>
                <c:pt idx="1500" formatCode="General">
                  <c:v>0</c:v>
                </c:pt>
                <c:pt idx="1501" formatCode="General">
                  <c:v>0</c:v>
                </c:pt>
                <c:pt idx="1502" formatCode="General">
                  <c:v>0</c:v>
                </c:pt>
                <c:pt idx="1503" formatCode="General">
                  <c:v>0</c:v>
                </c:pt>
                <c:pt idx="1504" formatCode="General">
                  <c:v>0</c:v>
                </c:pt>
                <c:pt idx="1505" formatCode="General">
                  <c:v>0</c:v>
                </c:pt>
                <c:pt idx="1506" formatCode="General">
                  <c:v>0</c:v>
                </c:pt>
                <c:pt idx="1507" formatCode="General">
                  <c:v>0</c:v>
                </c:pt>
                <c:pt idx="1508" formatCode="General">
                  <c:v>0</c:v>
                </c:pt>
                <c:pt idx="1509" formatCode="General">
                  <c:v>0</c:v>
                </c:pt>
                <c:pt idx="1510" formatCode="General">
                  <c:v>0</c:v>
                </c:pt>
                <c:pt idx="1511" formatCode="General">
                  <c:v>0</c:v>
                </c:pt>
                <c:pt idx="1512" formatCode="General">
                  <c:v>0</c:v>
                </c:pt>
                <c:pt idx="1513" formatCode="General">
                  <c:v>0</c:v>
                </c:pt>
                <c:pt idx="1514" formatCode="General">
                  <c:v>0</c:v>
                </c:pt>
                <c:pt idx="1515" formatCode="General">
                  <c:v>0</c:v>
                </c:pt>
                <c:pt idx="1516" formatCode="General">
                  <c:v>0</c:v>
                </c:pt>
                <c:pt idx="1517" formatCode="General">
                  <c:v>0</c:v>
                </c:pt>
                <c:pt idx="1518" formatCode="General">
                  <c:v>0</c:v>
                </c:pt>
                <c:pt idx="1519" formatCode="General">
                  <c:v>0</c:v>
                </c:pt>
                <c:pt idx="1520" formatCode="General">
                  <c:v>0</c:v>
                </c:pt>
                <c:pt idx="1521" formatCode="General">
                  <c:v>0</c:v>
                </c:pt>
                <c:pt idx="1522" formatCode="General">
                  <c:v>0</c:v>
                </c:pt>
                <c:pt idx="1523" formatCode="General">
                  <c:v>0</c:v>
                </c:pt>
                <c:pt idx="1524" formatCode="General">
                  <c:v>0</c:v>
                </c:pt>
                <c:pt idx="1525" formatCode="General">
                  <c:v>0</c:v>
                </c:pt>
                <c:pt idx="1526" formatCode="General">
                  <c:v>0</c:v>
                </c:pt>
                <c:pt idx="1527" formatCode="General">
                  <c:v>0</c:v>
                </c:pt>
                <c:pt idx="1528" formatCode="General">
                  <c:v>0</c:v>
                </c:pt>
                <c:pt idx="1529" formatCode="General">
                  <c:v>0</c:v>
                </c:pt>
                <c:pt idx="1530" formatCode="General">
                  <c:v>0</c:v>
                </c:pt>
                <c:pt idx="1531" formatCode="General">
                  <c:v>0</c:v>
                </c:pt>
                <c:pt idx="1532" formatCode="General">
                  <c:v>0</c:v>
                </c:pt>
                <c:pt idx="1533" formatCode="General">
                  <c:v>0</c:v>
                </c:pt>
                <c:pt idx="1534" formatCode="General">
                  <c:v>0</c:v>
                </c:pt>
                <c:pt idx="1535" formatCode="General">
                  <c:v>0</c:v>
                </c:pt>
                <c:pt idx="1536" formatCode="General">
                  <c:v>0</c:v>
                </c:pt>
                <c:pt idx="1537" formatCode="General">
                  <c:v>0</c:v>
                </c:pt>
                <c:pt idx="1538" formatCode="General">
                  <c:v>0</c:v>
                </c:pt>
                <c:pt idx="1539" formatCode="General">
                  <c:v>0</c:v>
                </c:pt>
                <c:pt idx="1540" formatCode="General">
                  <c:v>0</c:v>
                </c:pt>
                <c:pt idx="1541" formatCode="General">
                  <c:v>0</c:v>
                </c:pt>
                <c:pt idx="1542" formatCode="General">
                  <c:v>0</c:v>
                </c:pt>
                <c:pt idx="1543" formatCode="General">
                  <c:v>0</c:v>
                </c:pt>
                <c:pt idx="1544" formatCode="General">
                  <c:v>0</c:v>
                </c:pt>
                <c:pt idx="1545" formatCode="General">
                  <c:v>0</c:v>
                </c:pt>
                <c:pt idx="1546" formatCode="General">
                  <c:v>0</c:v>
                </c:pt>
                <c:pt idx="1547" formatCode="General">
                  <c:v>0</c:v>
                </c:pt>
                <c:pt idx="1548" formatCode="General">
                  <c:v>0</c:v>
                </c:pt>
                <c:pt idx="1549" formatCode="General">
                  <c:v>0</c:v>
                </c:pt>
                <c:pt idx="1550" formatCode="General">
                  <c:v>0</c:v>
                </c:pt>
                <c:pt idx="1551" formatCode="General">
                  <c:v>0</c:v>
                </c:pt>
                <c:pt idx="1552" formatCode="General">
                  <c:v>0</c:v>
                </c:pt>
                <c:pt idx="1553" formatCode="General">
                  <c:v>0</c:v>
                </c:pt>
                <c:pt idx="1554" formatCode="General">
                  <c:v>0</c:v>
                </c:pt>
                <c:pt idx="1555" formatCode="General">
                  <c:v>0</c:v>
                </c:pt>
                <c:pt idx="1556" formatCode="General">
                  <c:v>0</c:v>
                </c:pt>
                <c:pt idx="1557" formatCode="General">
                  <c:v>0</c:v>
                </c:pt>
                <c:pt idx="1558" formatCode="General">
                  <c:v>0</c:v>
                </c:pt>
                <c:pt idx="1559" formatCode="General">
                  <c:v>0</c:v>
                </c:pt>
                <c:pt idx="1560" formatCode="General">
                  <c:v>0</c:v>
                </c:pt>
                <c:pt idx="1561" formatCode="General">
                  <c:v>0</c:v>
                </c:pt>
                <c:pt idx="1562" formatCode="General">
                  <c:v>0</c:v>
                </c:pt>
                <c:pt idx="1563" formatCode="General">
                  <c:v>0</c:v>
                </c:pt>
                <c:pt idx="1564" formatCode="General">
                  <c:v>0</c:v>
                </c:pt>
                <c:pt idx="1565" formatCode="General">
                  <c:v>0</c:v>
                </c:pt>
                <c:pt idx="1566" formatCode="General">
                  <c:v>0</c:v>
                </c:pt>
                <c:pt idx="1567" formatCode="General">
                  <c:v>0</c:v>
                </c:pt>
                <c:pt idx="1568" formatCode="General">
                  <c:v>0</c:v>
                </c:pt>
                <c:pt idx="1569" formatCode="General">
                  <c:v>0</c:v>
                </c:pt>
                <c:pt idx="1570" formatCode="General">
                  <c:v>0</c:v>
                </c:pt>
                <c:pt idx="1571" formatCode="General">
                  <c:v>0</c:v>
                </c:pt>
                <c:pt idx="1572" formatCode="General">
                  <c:v>0</c:v>
                </c:pt>
                <c:pt idx="1573" formatCode="General">
                  <c:v>0</c:v>
                </c:pt>
                <c:pt idx="1574" formatCode="General">
                  <c:v>0</c:v>
                </c:pt>
                <c:pt idx="1575" formatCode="General">
                  <c:v>0</c:v>
                </c:pt>
                <c:pt idx="1576" formatCode="General">
                  <c:v>0</c:v>
                </c:pt>
                <c:pt idx="1577" formatCode="General">
                  <c:v>0</c:v>
                </c:pt>
                <c:pt idx="1578" formatCode="General">
                  <c:v>0</c:v>
                </c:pt>
                <c:pt idx="1579" formatCode="General">
                  <c:v>0</c:v>
                </c:pt>
                <c:pt idx="1580" formatCode="General">
                  <c:v>0</c:v>
                </c:pt>
                <c:pt idx="1581" formatCode="General">
                  <c:v>0</c:v>
                </c:pt>
                <c:pt idx="1582" formatCode="General">
                  <c:v>0</c:v>
                </c:pt>
                <c:pt idx="1583" formatCode="General">
                  <c:v>0</c:v>
                </c:pt>
                <c:pt idx="1584" formatCode="General">
                  <c:v>0</c:v>
                </c:pt>
                <c:pt idx="1585" formatCode="General">
                  <c:v>0</c:v>
                </c:pt>
                <c:pt idx="1586" formatCode="General">
                  <c:v>0</c:v>
                </c:pt>
                <c:pt idx="1587" formatCode="General">
                  <c:v>0</c:v>
                </c:pt>
                <c:pt idx="1588" formatCode="General">
                  <c:v>0</c:v>
                </c:pt>
                <c:pt idx="1589" formatCode="General">
                  <c:v>0</c:v>
                </c:pt>
                <c:pt idx="1590" formatCode="General">
                  <c:v>0</c:v>
                </c:pt>
                <c:pt idx="1591" formatCode="General">
                  <c:v>0</c:v>
                </c:pt>
                <c:pt idx="1592" formatCode="General">
                  <c:v>0</c:v>
                </c:pt>
                <c:pt idx="1593" formatCode="General">
                  <c:v>0</c:v>
                </c:pt>
                <c:pt idx="1594" formatCode="General">
                  <c:v>0</c:v>
                </c:pt>
                <c:pt idx="1595" formatCode="General">
                  <c:v>0</c:v>
                </c:pt>
                <c:pt idx="1596" formatCode="General">
                  <c:v>0</c:v>
                </c:pt>
                <c:pt idx="1597" formatCode="General">
                  <c:v>0</c:v>
                </c:pt>
                <c:pt idx="1598" formatCode="General">
                  <c:v>0</c:v>
                </c:pt>
                <c:pt idx="1599" formatCode="General">
                  <c:v>0</c:v>
                </c:pt>
                <c:pt idx="1600" formatCode="General">
                  <c:v>0</c:v>
                </c:pt>
                <c:pt idx="1601" formatCode="General">
                  <c:v>0</c:v>
                </c:pt>
                <c:pt idx="1602" formatCode="General">
                  <c:v>0</c:v>
                </c:pt>
                <c:pt idx="1603" formatCode="General">
                  <c:v>0</c:v>
                </c:pt>
                <c:pt idx="1604" formatCode="General">
                  <c:v>0</c:v>
                </c:pt>
                <c:pt idx="1605" formatCode="General">
                  <c:v>0</c:v>
                </c:pt>
                <c:pt idx="1606" formatCode="General">
                  <c:v>0</c:v>
                </c:pt>
                <c:pt idx="1607" formatCode="General">
                  <c:v>0</c:v>
                </c:pt>
                <c:pt idx="1608" formatCode="General">
                  <c:v>0</c:v>
                </c:pt>
                <c:pt idx="1609" formatCode="General">
                  <c:v>0</c:v>
                </c:pt>
                <c:pt idx="1610" formatCode="General">
                  <c:v>0</c:v>
                </c:pt>
                <c:pt idx="1611" formatCode="General">
                  <c:v>0</c:v>
                </c:pt>
                <c:pt idx="1612" formatCode="General">
                  <c:v>0</c:v>
                </c:pt>
                <c:pt idx="1613" formatCode="General">
                  <c:v>0</c:v>
                </c:pt>
                <c:pt idx="1614" formatCode="General">
                  <c:v>0</c:v>
                </c:pt>
                <c:pt idx="1615" formatCode="General">
                  <c:v>0</c:v>
                </c:pt>
                <c:pt idx="1616" formatCode="General">
                  <c:v>0</c:v>
                </c:pt>
                <c:pt idx="1617" formatCode="General">
                  <c:v>0</c:v>
                </c:pt>
                <c:pt idx="1618" formatCode="General">
                  <c:v>0</c:v>
                </c:pt>
                <c:pt idx="1619" formatCode="General">
                  <c:v>0</c:v>
                </c:pt>
                <c:pt idx="1620" formatCode="General">
                  <c:v>0</c:v>
                </c:pt>
                <c:pt idx="1621" formatCode="General">
                  <c:v>0</c:v>
                </c:pt>
                <c:pt idx="1622" formatCode="General">
                  <c:v>0</c:v>
                </c:pt>
                <c:pt idx="1623" formatCode="General">
                  <c:v>0</c:v>
                </c:pt>
                <c:pt idx="1624" formatCode="General">
                  <c:v>0</c:v>
                </c:pt>
                <c:pt idx="1625" formatCode="General">
                  <c:v>0</c:v>
                </c:pt>
                <c:pt idx="1626" formatCode="General">
                  <c:v>0</c:v>
                </c:pt>
                <c:pt idx="1627" formatCode="General">
                  <c:v>0</c:v>
                </c:pt>
                <c:pt idx="1628" formatCode="General">
                  <c:v>0</c:v>
                </c:pt>
                <c:pt idx="1629" formatCode="General">
                  <c:v>0</c:v>
                </c:pt>
                <c:pt idx="1630" formatCode="General">
                  <c:v>0</c:v>
                </c:pt>
                <c:pt idx="1631" formatCode="General">
                  <c:v>0</c:v>
                </c:pt>
                <c:pt idx="1632" formatCode="General">
                  <c:v>0</c:v>
                </c:pt>
                <c:pt idx="1633" formatCode="General">
                  <c:v>0</c:v>
                </c:pt>
                <c:pt idx="1634" formatCode="General">
                  <c:v>0</c:v>
                </c:pt>
                <c:pt idx="1635" formatCode="General">
                  <c:v>0</c:v>
                </c:pt>
                <c:pt idx="1636" formatCode="General">
                  <c:v>0</c:v>
                </c:pt>
                <c:pt idx="1637" formatCode="General">
                  <c:v>0</c:v>
                </c:pt>
                <c:pt idx="1638" formatCode="General">
                  <c:v>0</c:v>
                </c:pt>
                <c:pt idx="1639" formatCode="General">
                  <c:v>0</c:v>
                </c:pt>
                <c:pt idx="1640" formatCode="General">
                  <c:v>0</c:v>
                </c:pt>
                <c:pt idx="1641" formatCode="General">
                  <c:v>0</c:v>
                </c:pt>
                <c:pt idx="1642" formatCode="General">
                  <c:v>0</c:v>
                </c:pt>
                <c:pt idx="1643" formatCode="General">
                  <c:v>0</c:v>
                </c:pt>
                <c:pt idx="1644" formatCode="General">
                  <c:v>0</c:v>
                </c:pt>
                <c:pt idx="1645" formatCode="General">
                  <c:v>0</c:v>
                </c:pt>
                <c:pt idx="1646" formatCode="General">
                  <c:v>0</c:v>
                </c:pt>
                <c:pt idx="1647" formatCode="General">
                  <c:v>0</c:v>
                </c:pt>
                <c:pt idx="1648" formatCode="General">
                  <c:v>0</c:v>
                </c:pt>
                <c:pt idx="1649" formatCode="General">
                  <c:v>0</c:v>
                </c:pt>
                <c:pt idx="1650" formatCode="General">
                  <c:v>0</c:v>
                </c:pt>
                <c:pt idx="1651" formatCode="General">
                  <c:v>0</c:v>
                </c:pt>
                <c:pt idx="1652" formatCode="General">
                  <c:v>0</c:v>
                </c:pt>
                <c:pt idx="1653" formatCode="General">
                  <c:v>0</c:v>
                </c:pt>
                <c:pt idx="1654" formatCode="General">
                  <c:v>0</c:v>
                </c:pt>
                <c:pt idx="1655" formatCode="General">
                  <c:v>0</c:v>
                </c:pt>
                <c:pt idx="1656" formatCode="General">
                  <c:v>0</c:v>
                </c:pt>
                <c:pt idx="1657" formatCode="General">
                  <c:v>0</c:v>
                </c:pt>
                <c:pt idx="1658" formatCode="General">
                  <c:v>0</c:v>
                </c:pt>
                <c:pt idx="1659" formatCode="General">
                  <c:v>0</c:v>
                </c:pt>
                <c:pt idx="1660" formatCode="General">
                  <c:v>0</c:v>
                </c:pt>
                <c:pt idx="1661" formatCode="General">
                  <c:v>0</c:v>
                </c:pt>
                <c:pt idx="1662" formatCode="General">
                  <c:v>0</c:v>
                </c:pt>
                <c:pt idx="1663" formatCode="General">
                  <c:v>0</c:v>
                </c:pt>
                <c:pt idx="1664" formatCode="General">
                  <c:v>0</c:v>
                </c:pt>
                <c:pt idx="1665" formatCode="General">
                  <c:v>0</c:v>
                </c:pt>
                <c:pt idx="1666" formatCode="General">
                  <c:v>0</c:v>
                </c:pt>
                <c:pt idx="1667" formatCode="General">
                  <c:v>0</c:v>
                </c:pt>
                <c:pt idx="1668" formatCode="General">
                  <c:v>0</c:v>
                </c:pt>
                <c:pt idx="1669" formatCode="General">
                  <c:v>0</c:v>
                </c:pt>
                <c:pt idx="1670" formatCode="General">
                  <c:v>0</c:v>
                </c:pt>
                <c:pt idx="1671" formatCode="General">
                  <c:v>0</c:v>
                </c:pt>
                <c:pt idx="1672" formatCode="General">
                  <c:v>0</c:v>
                </c:pt>
                <c:pt idx="1673" formatCode="General">
                  <c:v>0</c:v>
                </c:pt>
                <c:pt idx="1674" formatCode="General">
                  <c:v>0</c:v>
                </c:pt>
                <c:pt idx="1675" formatCode="General">
                  <c:v>0</c:v>
                </c:pt>
                <c:pt idx="1676" formatCode="General">
                  <c:v>0</c:v>
                </c:pt>
                <c:pt idx="1677" formatCode="General">
                  <c:v>0</c:v>
                </c:pt>
                <c:pt idx="1678" formatCode="General">
                  <c:v>0</c:v>
                </c:pt>
                <c:pt idx="1679" formatCode="General">
                  <c:v>0</c:v>
                </c:pt>
                <c:pt idx="1680" formatCode="General">
                  <c:v>0</c:v>
                </c:pt>
                <c:pt idx="1681" formatCode="General">
                  <c:v>0</c:v>
                </c:pt>
                <c:pt idx="1682" formatCode="General">
                  <c:v>0</c:v>
                </c:pt>
                <c:pt idx="1683" formatCode="General">
                  <c:v>0</c:v>
                </c:pt>
                <c:pt idx="1684" formatCode="General">
                  <c:v>0</c:v>
                </c:pt>
                <c:pt idx="1685" formatCode="General">
                  <c:v>0</c:v>
                </c:pt>
                <c:pt idx="1686" formatCode="General">
                  <c:v>0</c:v>
                </c:pt>
                <c:pt idx="1687" formatCode="General">
                  <c:v>0</c:v>
                </c:pt>
                <c:pt idx="1688" formatCode="General">
                  <c:v>0</c:v>
                </c:pt>
                <c:pt idx="1689" formatCode="General">
                  <c:v>0</c:v>
                </c:pt>
                <c:pt idx="1690" formatCode="General">
                  <c:v>0</c:v>
                </c:pt>
                <c:pt idx="1691" formatCode="General">
                  <c:v>0</c:v>
                </c:pt>
                <c:pt idx="1692" formatCode="General">
                  <c:v>0</c:v>
                </c:pt>
                <c:pt idx="1693" formatCode="General">
                  <c:v>0</c:v>
                </c:pt>
                <c:pt idx="1694" formatCode="General">
                  <c:v>0</c:v>
                </c:pt>
                <c:pt idx="1695" formatCode="General">
                  <c:v>0</c:v>
                </c:pt>
                <c:pt idx="1696" formatCode="General">
                  <c:v>0</c:v>
                </c:pt>
                <c:pt idx="1697" formatCode="General">
                  <c:v>0</c:v>
                </c:pt>
                <c:pt idx="1698" formatCode="General">
                  <c:v>0</c:v>
                </c:pt>
                <c:pt idx="1699" formatCode="General">
                  <c:v>0</c:v>
                </c:pt>
                <c:pt idx="1700" formatCode="General">
                  <c:v>0</c:v>
                </c:pt>
                <c:pt idx="1701" formatCode="General">
                  <c:v>0</c:v>
                </c:pt>
                <c:pt idx="1702" formatCode="General">
                  <c:v>0</c:v>
                </c:pt>
                <c:pt idx="1703" formatCode="General">
                  <c:v>0</c:v>
                </c:pt>
                <c:pt idx="1704" formatCode="General">
                  <c:v>0</c:v>
                </c:pt>
                <c:pt idx="1705" formatCode="General">
                  <c:v>0</c:v>
                </c:pt>
                <c:pt idx="1706" formatCode="General">
                  <c:v>0</c:v>
                </c:pt>
                <c:pt idx="1707" formatCode="General">
                  <c:v>0</c:v>
                </c:pt>
                <c:pt idx="1708" formatCode="General">
                  <c:v>0</c:v>
                </c:pt>
                <c:pt idx="1709" formatCode="General">
                  <c:v>0</c:v>
                </c:pt>
                <c:pt idx="1710" formatCode="General">
                  <c:v>0</c:v>
                </c:pt>
                <c:pt idx="1711" formatCode="General">
                  <c:v>0</c:v>
                </c:pt>
                <c:pt idx="1712" formatCode="General">
                  <c:v>0</c:v>
                </c:pt>
                <c:pt idx="1713" formatCode="General">
                  <c:v>0</c:v>
                </c:pt>
                <c:pt idx="1714" formatCode="General">
                  <c:v>0</c:v>
                </c:pt>
                <c:pt idx="1715" formatCode="General">
                  <c:v>0</c:v>
                </c:pt>
                <c:pt idx="1716" formatCode="General">
                  <c:v>0</c:v>
                </c:pt>
                <c:pt idx="1717" formatCode="General">
                  <c:v>0</c:v>
                </c:pt>
                <c:pt idx="1718" formatCode="General">
                  <c:v>0</c:v>
                </c:pt>
                <c:pt idx="1719" formatCode="General">
                  <c:v>0</c:v>
                </c:pt>
                <c:pt idx="1720" formatCode="General">
                  <c:v>0</c:v>
                </c:pt>
                <c:pt idx="1721" formatCode="General">
                  <c:v>0</c:v>
                </c:pt>
                <c:pt idx="1722" formatCode="General">
                  <c:v>0</c:v>
                </c:pt>
                <c:pt idx="1723" formatCode="General">
                  <c:v>0</c:v>
                </c:pt>
                <c:pt idx="1724" formatCode="General">
                  <c:v>0</c:v>
                </c:pt>
                <c:pt idx="1725" formatCode="General">
                  <c:v>0</c:v>
                </c:pt>
                <c:pt idx="1726" formatCode="General">
                  <c:v>0</c:v>
                </c:pt>
                <c:pt idx="1727" formatCode="General">
                  <c:v>0</c:v>
                </c:pt>
                <c:pt idx="1728" formatCode="General">
                  <c:v>0</c:v>
                </c:pt>
                <c:pt idx="1729" formatCode="General">
                  <c:v>0</c:v>
                </c:pt>
                <c:pt idx="1730" formatCode="General">
                  <c:v>0</c:v>
                </c:pt>
                <c:pt idx="1731" formatCode="General">
                  <c:v>0</c:v>
                </c:pt>
                <c:pt idx="1732" formatCode="General">
                  <c:v>0</c:v>
                </c:pt>
                <c:pt idx="1733" formatCode="General">
                  <c:v>0</c:v>
                </c:pt>
                <c:pt idx="1734" formatCode="General">
                  <c:v>0</c:v>
                </c:pt>
                <c:pt idx="1735" formatCode="General">
                  <c:v>0</c:v>
                </c:pt>
                <c:pt idx="1736" formatCode="General">
                  <c:v>0</c:v>
                </c:pt>
                <c:pt idx="1737" formatCode="General">
                  <c:v>0</c:v>
                </c:pt>
                <c:pt idx="1738" formatCode="General">
                  <c:v>0</c:v>
                </c:pt>
                <c:pt idx="1739" formatCode="General">
                  <c:v>0</c:v>
                </c:pt>
                <c:pt idx="1740" formatCode="General">
                  <c:v>0</c:v>
                </c:pt>
                <c:pt idx="1741" formatCode="General">
                  <c:v>0</c:v>
                </c:pt>
                <c:pt idx="1742" formatCode="General">
                  <c:v>0</c:v>
                </c:pt>
                <c:pt idx="1743" formatCode="General">
                  <c:v>0</c:v>
                </c:pt>
                <c:pt idx="1744" formatCode="General">
                  <c:v>0</c:v>
                </c:pt>
                <c:pt idx="1745" formatCode="General">
                  <c:v>0</c:v>
                </c:pt>
                <c:pt idx="1746" formatCode="General">
                  <c:v>0</c:v>
                </c:pt>
                <c:pt idx="1747" formatCode="General">
                  <c:v>0</c:v>
                </c:pt>
                <c:pt idx="1748" formatCode="General">
                  <c:v>0</c:v>
                </c:pt>
                <c:pt idx="1749" formatCode="General">
                  <c:v>0</c:v>
                </c:pt>
                <c:pt idx="1750" formatCode="General">
                  <c:v>0</c:v>
                </c:pt>
                <c:pt idx="1751" formatCode="General">
                  <c:v>0</c:v>
                </c:pt>
                <c:pt idx="1752" formatCode="General">
                  <c:v>0</c:v>
                </c:pt>
                <c:pt idx="1753" formatCode="General">
                  <c:v>0</c:v>
                </c:pt>
                <c:pt idx="1754" formatCode="General">
                  <c:v>0</c:v>
                </c:pt>
                <c:pt idx="1755" formatCode="General">
                  <c:v>0</c:v>
                </c:pt>
                <c:pt idx="1756" formatCode="General">
                  <c:v>0</c:v>
                </c:pt>
                <c:pt idx="1757" formatCode="General">
                  <c:v>0</c:v>
                </c:pt>
                <c:pt idx="1758" formatCode="General">
                  <c:v>0</c:v>
                </c:pt>
                <c:pt idx="1759" formatCode="General">
                  <c:v>0</c:v>
                </c:pt>
                <c:pt idx="1760" formatCode="General">
                  <c:v>0</c:v>
                </c:pt>
                <c:pt idx="1761" formatCode="General">
                  <c:v>0</c:v>
                </c:pt>
                <c:pt idx="1762" formatCode="General">
                  <c:v>0</c:v>
                </c:pt>
                <c:pt idx="1763" formatCode="General">
                  <c:v>0</c:v>
                </c:pt>
                <c:pt idx="1764" formatCode="General">
                  <c:v>0</c:v>
                </c:pt>
                <c:pt idx="1765" formatCode="General">
                  <c:v>0</c:v>
                </c:pt>
                <c:pt idx="1766" formatCode="General">
                  <c:v>0</c:v>
                </c:pt>
                <c:pt idx="1767" formatCode="General">
                  <c:v>0</c:v>
                </c:pt>
                <c:pt idx="1768" formatCode="General">
                  <c:v>0</c:v>
                </c:pt>
                <c:pt idx="1769" formatCode="General">
                  <c:v>0</c:v>
                </c:pt>
                <c:pt idx="1770" formatCode="General">
                  <c:v>0</c:v>
                </c:pt>
                <c:pt idx="1771" formatCode="General">
                  <c:v>0</c:v>
                </c:pt>
                <c:pt idx="1772" formatCode="General">
                  <c:v>0</c:v>
                </c:pt>
                <c:pt idx="1773" formatCode="General">
                  <c:v>0</c:v>
                </c:pt>
                <c:pt idx="1774" formatCode="General">
                  <c:v>0</c:v>
                </c:pt>
                <c:pt idx="1775" formatCode="General">
                  <c:v>0</c:v>
                </c:pt>
                <c:pt idx="1776" formatCode="General">
                  <c:v>0</c:v>
                </c:pt>
                <c:pt idx="1777" formatCode="General">
                  <c:v>0</c:v>
                </c:pt>
                <c:pt idx="1778" formatCode="General">
                  <c:v>0</c:v>
                </c:pt>
                <c:pt idx="1779" formatCode="General">
                  <c:v>0</c:v>
                </c:pt>
                <c:pt idx="1780" formatCode="General">
                  <c:v>0</c:v>
                </c:pt>
                <c:pt idx="1781" formatCode="General">
                  <c:v>0</c:v>
                </c:pt>
                <c:pt idx="1782" formatCode="General">
                  <c:v>0</c:v>
                </c:pt>
                <c:pt idx="1783" formatCode="General">
                  <c:v>0</c:v>
                </c:pt>
                <c:pt idx="1784" formatCode="General">
                  <c:v>0</c:v>
                </c:pt>
                <c:pt idx="1785" formatCode="General">
                  <c:v>0</c:v>
                </c:pt>
                <c:pt idx="1786" formatCode="General">
                  <c:v>0</c:v>
                </c:pt>
                <c:pt idx="1787" formatCode="General">
                  <c:v>0</c:v>
                </c:pt>
                <c:pt idx="1788" formatCode="General">
                  <c:v>0</c:v>
                </c:pt>
                <c:pt idx="1789" formatCode="General">
                  <c:v>0</c:v>
                </c:pt>
                <c:pt idx="1790" formatCode="General">
                  <c:v>0</c:v>
                </c:pt>
                <c:pt idx="1791" formatCode="General">
                  <c:v>0</c:v>
                </c:pt>
                <c:pt idx="1792" formatCode="General">
                  <c:v>0</c:v>
                </c:pt>
                <c:pt idx="1793" formatCode="General">
                  <c:v>0</c:v>
                </c:pt>
                <c:pt idx="1794" formatCode="General">
                  <c:v>0</c:v>
                </c:pt>
                <c:pt idx="1795" formatCode="General">
                  <c:v>0</c:v>
                </c:pt>
                <c:pt idx="1796" formatCode="General">
                  <c:v>0</c:v>
                </c:pt>
                <c:pt idx="1797" formatCode="General">
                  <c:v>0</c:v>
                </c:pt>
                <c:pt idx="1798" formatCode="General">
                  <c:v>0</c:v>
                </c:pt>
                <c:pt idx="1799" formatCode="General">
                  <c:v>0</c:v>
                </c:pt>
                <c:pt idx="1800" formatCode="General">
                  <c:v>0</c:v>
                </c:pt>
                <c:pt idx="1801" formatCode="General">
                  <c:v>0</c:v>
                </c:pt>
                <c:pt idx="1802" formatCode="General">
                  <c:v>0</c:v>
                </c:pt>
                <c:pt idx="1803" formatCode="General">
                  <c:v>0</c:v>
                </c:pt>
                <c:pt idx="1804" formatCode="General">
                  <c:v>0</c:v>
                </c:pt>
                <c:pt idx="1805" formatCode="General">
                  <c:v>0</c:v>
                </c:pt>
                <c:pt idx="1806" formatCode="General">
                  <c:v>0</c:v>
                </c:pt>
                <c:pt idx="1807" formatCode="General">
                  <c:v>0</c:v>
                </c:pt>
                <c:pt idx="1808" formatCode="General">
                  <c:v>0</c:v>
                </c:pt>
                <c:pt idx="1809" formatCode="General">
                  <c:v>0</c:v>
                </c:pt>
                <c:pt idx="1810" formatCode="General">
                  <c:v>0</c:v>
                </c:pt>
                <c:pt idx="1811" formatCode="General">
                  <c:v>0</c:v>
                </c:pt>
                <c:pt idx="1812" formatCode="General">
                  <c:v>0</c:v>
                </c:pt>
                <c:pt idx="1813" formatCode="General">
                  <c:v>0</c:v>
                </c:pt>
                <c:pt idx="1814" formatCode="General">
                  <c:v>0</c:v>
                </c:pt>
                <c:pt idx="1815" formatCode="General">
                  <c:v>0</c:v>
                </c:pt>
                <c:pt idx="1816" formatCode="General">
                  <c:v>0</c:v>
                </c:pt>
                <c:pt idx="1817" formatCode="General">
                  <c:v>0</c:v>
                </c:pt>
                <c:pt idx="1818" formatCode="General">
                  <c:v>0</c:v>
                </c:pt>
                <c:pt idx="1819" formatCode="General">
                  <c:v>0</c:v>
                </c:pt>
                <c:pt idx="1820" formatCode="General">
                  <c:v>0</c:v>
                </c:pt>
                <c:pt idx="1821" formatCode="General">
                  <c:v>0</c:v>
                </c:pt>
                <c:pt idx="1822" formatCode="General">
                  <c:v>0</c:v>
                </c:pt>
                <c:pt idx="1823" formatCode="General">
                  <c:v>0</c:v>
                </c:pt>
                <c:pt idx="1824" formatCode="General">
                  <c:v>0</c:v>
                </c:pt>
                <c:pt idx="1825" formatCode="General">
                  <c:v>0</c:v>
                </c:pt>
                <c:pt idx="1826" formatCode="General">
                  <c:v>0</c:v>
                </c:pt>
                <c:pt idx="1827" formatCode="General">
                  <c:v>0</c:v>
                </c:pt>
                <c:pt idx="1828" formatCode="General">
                  <c:v>0</c:v>
                </c:pt>
                <c:pt idx="1829" formatCode="General">
                  <c:v>0</c:v>
                </c:pt>
                <c:pt idx="1830" formatCode="General">
                  <c:v>0</c:v>
                </c:pt>
                <c:pt idx="1831" formatCode="General">
                  <c:v>0</c:v>
                </c:pt>
                <c:pt idx="1832" formatCode="General">
                  <c:v>0</c:v>
                </c:pt>
                <c:pt idx="1833" formatCode="General">
                  <c:v>0</c:v>
                </c:pt>
                <c:pt idx="1834" formatCode="General">
                  <c:v>0</c:v>
                </c:pt>
                <c:pt idx="1835" formatCode="General">
                  <c:v>0</c:v>
                </c:pt>
                <c:pt idx="1836" formatCode="General">
                  <c:v>0</c:v>
                </c:pt>
                <c:pt idx="1837" formatCode="General">
                  <c:v>0</c:v>
                </c:pt>
                <c:pt idx="1838" formatCode="General">
                  <c:v>0</c:v>
                </c:pt>
                <c:pt idx="1839" formatCode="General">
                  <c:v>0</c:v>
                </c:pt>
                <c:pt idx="1840" formatCode="General">
                  <c:v>0</c:v>
                </c:pt>
                <c:pt idx="1841" formatCode="General">
                  <c:v>0</c:v>
                </c:pt>
                <c:pt idx="1842" formatCode="General">
                  <c:v>0</c:v>
                </c:pt>
                <c:pt idx="1843" formatCode="General">
                  <c:v>0</c:v>
                </c:pt>
                <c:pt idx="1844" formatCode="General">
                  <c:v>0</c:v>
                </c:pt>
                <c:pt idx="1845" formatCode="General">
                  <c:v>0</c:v>
                </c:pt>
                <c:pt idx="1846" formatCode="General">
                  <c:v>0</c:v>
                </c:pt>
                <c:pt idx="1847" formatCode="General">
                  <c:v>0</c:v>
                </c:pt>
                <c:pt idx="1848" formatCode="General">
                  <c:v>0</c:v>
                </c:pt>
                <c:pt idx="1849" formatCode="General">
                  <c:v>0</c:v>
                </c:pt>
                <c:pt idx="1850" formatCode="General">
                  <c:v>0</c:v>
                </c:pt>
                <c:pt idx="1851" formatCode="General">
                  <c:v>0</c:v>
                </c:pt>
                <c:pt idx="1852" formatCode="General">
                  <c:v>0</c:v>
                </c:pt>
                <c:pt idx="1853" formatCode="General">
                  <c:v>0</c:v>
                </c:pt>
                <c:pt idx="1854" formatCode="General">
                  <c:v>0</c:v>
                </c:pt>
                <c:pt idx="1855" formatCode="General">
                  <c:v>0</c:v>
                </c:pt>
                <c:pt idx="1856" formatCode="General">
                  <c:v>0</c:v>
                </c:pt>
                <c:pt idx="1857" formatCode="General">
                  <c:v>0</c:v>
                </c:pt>
                <c:pt idx="1858" formatCode="General">
                  <c:v>0</c:v>
                </c:pt>
                <c:pt idx="1859" formatCode="General">
                  <c:v>0</c:v>
                </c:pt>
                <c:pt idx="1860" formatCode="General">
                  <c:v>0</c:v>
                </c:pt>
                <c:pt idx="1861" formatCode="General">
                  <c:v>0</c:v>
                </c:pt>
                <c:pt idx="1862" formatCode="General">
                  <c:v>0</c:v>
                </c:pt>
                <c:pt idx="1863" formatCode="General">
                  <c:v>0</c:v>
                </c:pt>
                <c:pt idx="1864" formatCode="General">
                  <c:v>0</c:v>
                </c:pt>
                <c:pt idx="1865" formatCode="General">
                  <c:v>0</c:v>
                </c:pt>
                <c:pt idx="1866" formatCode="General">
                  <c:v>0</c:v>
                </c:pt>
                <c:pt idx="1867" formatCode="General">
                  <c:v>0</c:v>
                </c:pt>
                <c:pt idx="1868" formatCode="General">
                  <c:v>0</c:v>
                </c:pt>
                <c:pt idx="1869" formatCode="General">
                  <c:v>0</c:v>
                </c:pt>
                <c:pt idx="1870" formatCode="General">
                  <c:v>0</c:v>
                </c:pt>
                <c:pt idx="1871" formatCode="General">
                  <c:v>0</c:v>
                </c:pt>
                <c:pt idx="1872" formatCode="General">
                  <c:v>0</c:v>
                </c:pt>
                <c:pt idx="1873" formatCode="General">
                  <c:v>0</c:v>
                </c:pt>
                <c:pt idx="1874" formatCode="General">
                  <c:v>0</c:v>
                </c:pt>
                <c:pt idx="1875" formatCode="General">
                  <c:v>0</c:v>
                </c:pt>
                <c:pt idx="1876" formatCode="General">
                  <c:v>0</c:v>
                </c:pt>
                <c:pt idx="1877" formatCode="General">
                  <c:v>0</c:v>
                </c:pt>
                <c:pt idx="1878" formatCode="General">
                  <c:v>0</c:v>
                </c:pt>
                <c:pt idx="1879" formatCode="General">
                  <c:v>0</c:v>
                </c:pt>
                <c:pt idx="1880" formatCode="General">
                  <c:v>0</c:v>
                </c:pt>
                <c:pt idx="1881" formatCode="General">
                  <c:v>0</c:v>
                </c:pt>
                <c:pt idx="1882" formatCode="General">
                  <c:v>0</c:v>
                </c:pt>
                <c:pt idx="1883" formatCode="General">
                  <c:v>0</c:v>
                </c:pt>
                <c:pt idx="1884" formatCode="General">
                  <c:v>0</c:v>
                </c:pt>
                <c:pt idx="1885" formatCode="General">
                  <c:v>0</c:v>
                </c:pt>
                <c:pt idx="1886" formatCode="General">
                  <c:v>0</c:v>
                </c:pt>
                <c:pt idx="1887" formatCode="General">
                  <c:v>0</c:v>
                </c:pt>
                <c:pt idx="1888" formatCode="General">
                  <c:v>0</c:v>
                </c:pt>
                <c:pt idx="1889" formatCode="General">
                  <c:v>0</c:v>
                </c:pt>
                <c:pt idx="1890" formatCode="General">
                  <c:v>0</c:v>
                </c:pt>
                <c:pt idx="1891" formatCode="General">
                  <c:v>0</c:v>
                </c:pt>
                <c:pt idx="1892" formatCode="General">
                  <c:v>0</c:v>
                </c:pt>
                <c:pt idx="1893" formatCode="General">
                  <c:v>0</c:v>
                </c:pt>
                <c:pt idx="1894" formatCode="General">
                  <c:v>0</c:v>
                </c:pt>
                <c:pt idx="1895" formatCode="General">
                  <c:v>0</c:v>
                </c:pt>
                <c:pt idx="1896" formatCode="General">
                  <c:v>0</c:v>
                </c:pt>
                <c:pt idx="1897" formatCode="General">
                  <c:v>0</c:v>
                </c:pt>
                <c:pt idx="1898" formatCode="General">
                  <c:v>0</c:v>
                </c:pt>
                <c:pt idx="1899" formatCode="General">
                  <c:v>0</c:v>
                </c:pt>
                <c:pt idx="1900" formatCode="General">
                  <c:v>0</c:v>
                </c:pt>
                <c:pt idx="1901" formatCode="General">
                  <c:v>0</c:v>
                </c:pt>
                <c:pt idx="1902" formatCode="General">
                  <c:v>0</c:v>
                </c:pt>
                <c:pt idx="1903" formatCode="General">
                  <c:v>0</c:v>
                </c:pt>
                <c:pt idx="1904" formatCode="General">
                  <c:v>0</c:v>
                </c:pt>
                <c:pt idx="1905" formatCode="General">
                  <c:v>0</c:v>
                </c:pt>
                <c:pt idx="1906" formatCode="General">
                  <c:v>0</c:v>
                </c:pt>
                <c:pt idx="1907" formatCode="General">
                  <c:v>0</c:v>
                </c:pt>
                <c:pt idx="1908" formatCode="General">
                  <c:v>0</c:v>
                </c:pt>
                <c:pt idx="1909" formatCode="General">
                  <c:v>0</c:v>
                </c:pt>
                <c:pt idx="1910" formatCode="General">
                  <c:v>0</c:v>
                </c:pt>
                <c:pt idx="1911" formatCode="General">
                  <c:v>0</c:v>
                </c:pt>
                <c:pt idx="1912" formatCode="General">
                  <c:v>0</c:v>
                </c:pt>
                <c:pt idx="1913" formatCode="General">
                  <c:v>0</c:v>
                </c:pt>
                <c:pt idx="1914" formatCode="General">
                  <c:v>0</c:v>
                </c:pt>
                <c:pt idx="1915" formatCode="General">
                  <c:v>0</c:v>
                </c:pt>
                <c:pt idx="1916" formatCode="General">
                  <c:v>0</c:v>
                </c:pt>
                <c:pt idx="1917" formatCode="General">
                  <c:v>0</c:v>
                </c:pt>
                <c:pt idx="1918" formatCode="General">
                  <c:v>0</c:v>
                </c:pt>
                <c:pt idx="1919" formatCode="General">
                  <c:v>0</c:v>
                </c:pt>
                <c:pt idx="1920" formatCode="General">
                  <c:v>0</c:v>
                </c:pt>
                <c:pt idx="1921" formatCode="General">
                  <c:v>0</c:v>
                </c:pt>
                <c:pt idx="1922" formatCode="General">
                  <c:v>0</c:v>
                </c:pt>
                <c:pt idx="1923" formatCode="General">
                  <c:v>0</c:v>
                </c:pt>
                <c:pt idx="1924" formatCode="General">
                  <c:v>0</c:v>
                </c:pt>
                <c:pt idx="1925" formatCode="General">
                  <c:v>0</c:v>
                </c:pt>
                <c:pt idx="1926" formatCode="General">
                  <c:v>0</c:v>
                </c:pt>
                <c:pt idx="1927" formatCode="General">
                  <c:v>0</c:v>
                </c:pt>
                <c:pt idx="1928" formatCode="General">
                  <c:v>0</c:v>
                </c:pt>
                <c:pt idx="1929" formatCode="General">
                  <c:v>0</c:v>
                </c:pt>
                <c:pt idx="1930" formatCode="General">
                  <c:v>0</c:v>
                </c:pt>
                <c:pt idx="1931" formatCode="General">
                  <c:v>0</c:v>
                </c:pt>
                <c:pt idx="1932" formatCode="General">
                  <c:v>0</c:v>
                </c:pt>
                <c:pt idx="1933" formatCode="General">
                  <c:v>0</c:v>
                </c:pt>
                <c:pt idx="1934" formatCode="General">
                  <c:v>0</c:v>
                </c:pt>
                <c:pt idx="1935" formatCode="General">
                  <c:v>0</c:v>
                </c:pt>
                <c:pt idx="1936" formatCode="General">
                  <c:v>0</c:v>
                </c:pt>
                <c:pt idx="1937" formatCode="General">
                  <c:v>0</c:v>
                </c:pt>
                <c:pt idx="1938" formatCode="General">
                  <c:v>0</c:v>
                </c:pt>
                <c:pt idx="1939" formatCode="General">
                  <c:v>0</c:v>
                </c:pt>
                <c:pt idx="1940" formatCode="General">
                  <c:v>0</c:v>
                </c:pt>
                <c:pt idx="1941" formatCode="General">
                  <c:v>0</c:v>
                </c:pt>
                <c:pt idx="1942" formatCode="General">
                  <c:v>0</c:v>
                </c:pt>
                <c:pt idx="1943" formatCode="General">
                  <c:v>0</c:v>
                </c:pt>
                <c:pt idx="1944" formatCode="General">
                  <c:v>0</c:v>
                </c:pt>
                <c:pt idx="1945" formatCode="General">
                  <c:v>0</c:v>
                </c:pt>
                <c:pt idx="1946" formatCode="General">
                  <c:v>0</c:v>
                </c:pt>
                <c:pt idx="1947" formatCode="General">
                  <c:v>0</c:v>
                </c:pt>
                <c:pt idx="1948" formatCode="General">
                  <c:v>0</c:v>
                </c:pt>
                <c:pt idx="1949" formatCode="General">
                  <c:v>0</c:v>
                </c:pt>
                <c:pt idx="1950" formatCode="General">
                  <c:v>0</c:v>
                </c:pt>
                <c:pt idx="1951" formatCode="General">
                  <c:v>0</c:v>
                </c:pt>
                <c:pt idx="1952" formatCode="General">
                  <c:v>0</c:v>
                </c:pt>
                <c:pt idx="1953" formatCode="General">
                  <c:v>0</c:v>
                </c:pt>
                <c:pt idx="1954" formatCode="General">
                  <c:v>0</c:v>
                </c:pt>
                <c:pt idx="1955" formatCode="General">
                  <c:v>0</c:v>
                </c:pt>
                <c:pt idx="1956" formatCode="General">
                  <c:v>0</c:v>
                </c:pt>
                <c:pt idx="1957" formatCode="General">
                  <c:v>0</c:v>
                </c:pt>
                <c:pt idx="1958" formatCode="General">
                  <c:v>0</c:v>
                </c:pt>
                <c:pt idx="1959" formatCode="General">
                  <c:v>0</c:v>
                </c:pt>
                <c:pt idx="1960" formatCode="General">
                  <c:v>0</c:v>
                </c:pt>
                <c:pt idx="1961" formatCode="General">
                  <c:v>0</c:v>
                </c:pt>
                <c:pt idx="1962" formatCode="General">
                  <c:v>0</c:v>
                </c:pt>
                <c:pt idx="1963" formatCode="General">
                  <c:v>0</c:v>
                </c:pt>
                <c:pt idx="1964" formatCode="General">
                  <c:v>0</c:v>
                </c:pt>
                <c:pt idx="1965" formatCode="General">
                  <c:v>0</c:v>
                </c:pt>
                <c:pt idx="1966" formatCode="General">
                  <c:v>0</c:v>
                </c:pt>
                <c:pt idx="1967" formatCode="General">
                  <c:v>0</c:v>
                </c:pt>
                <c:pt idx="1968" formatCode="General">
                  <c:v>0</c:v>
                </c:pt>
                <c:pt idx="1969" formatCode="General">
                  <c:v>0</c:v>
                </c:pt>
                <c:pt idx="1970" formatCode="General">
                  <c:v>0</c:v>
                </c:pt>
                <c:pt idx="1971" formatCode="General">
                  <c:v>0</c:v>
                </c:pt>
                <c:pt idx="1972" formatCode="General">
                  <c:v>0</c:v>
                </c:pt>
                <c:pt idx="1973" formatCode="General">
                  <c:v>0</c:v>
                </c:pt>
                <c:pt idx="1974" formatCode="General">
                  <c:v>0</c:v>
                </c:pt>
                <c:pt idx="1975" formatCode="General">
                  <c:v>0</c:v>
                </c:pt>
                <c:pt idx="1976" formatCode="General">
                  <c:v>0</c:v>
                </c:pt>
                <c:pt idx="1977" formatCode="General">
                  <c:v>0</c:v>
                </c:pt>
                <c:pt idx="1978" formatCode="General">
                  <c:v>0</c:v>
                </c:pt>
                <c:pt idx="1979" formatCode="General">
                  <c:v>0</c:v>
                </c:pt>
                <c:pt idx="1980" formatCode="General">
                  <c:v>0</c:v>
                </c:pt>
                <c:pt idx="1981" formatCode="General">
                  <c:v>0</c:v>
                </c:pt>
                <c:pt idx="1982" formatCode="General">
                  <c:v>0</c:v>
                </c:pt>
                <c:pt idx="1983" formatCode="General">
                  <c:v>0</c:v>
                </c:pt>
                <c:pt idx="1984" formatCode="General">
                  <c:v>0</c:v>
                </c:pt>
                <c:pt idx="1985" formatCode="General">
                  <c:v>0</c:v>
                </c:pt>
                <c:pt idx="1986" formatCode="General">
                  <c:v>0</c:v>
                </c:pt>
                <c:pt idx="1987" formatCode="General">
                  <c:v>0</c:v>
                </c:pt>
                <c:pt idx="1988" formatCode="General">
                  <c:v>0</c:v>
                </c:pt>
                <c:pt idx="1989" formatCode="General">
                  <c:v>0</c:v>
                </c:pt>
                <c:pt idx="1990" formatCode="General">
                  <c:v>0</c:v>
                </c:pt>
                <c:pt idx="1991" formatCode="General">
                  <c:v>0</c:v>
                </c:pt>
                <c:pt idx="1992" formatCode="General">
                  <c:v>0</c:v>
                </c:pt>
                <c:pt idx="1993" formatCode="General">
                  <c:v>0</c:v>
                </c:pt>
                <c:pt idx="1994" formatCode="General">
                  <c:v>0</c:v>
                </c:pt>
                <c:pt idx="1995" formatCode="General">
                  <c:v>0</c:v>
                </c:pt>
                <c:pt idx="1996" formatCode="General">
                  <c:v>0</c:v>
                </c:pt>
                <c:pt idx="1997" formatCode="General">
                  <c:v>0</c:v>
                </c:pt>
                <c:pt idx="1998" formatCode="General">
                  <c:v>0</c:v>
                </c:pt>
                <c:pt idx="1999" formatCode="General">
                  <c:v>0</c:v>
                </c:pt>
                <c:pt idx="2000" formatCode="General">
                  <c:v>0</c:v>
                </c:pt>
                <c:pt idx="2001" formatCode="General">
                  <c:v>0</c:v>
                </c:pt>
                <c:pt idx="2002" formatCode="General">
                  <c:v>0</c:v>
                </c:pt>
                <c:pt idx="2003" formatCode="General">
                  <c:v>0</c:v>
                </c:pt>
                <c:pt idx="2004" formatCode="General">
                  <c:v>0</c:v>
                </c:pt>
                <c:pt idx="2005" formatCode="General">
                  <c:v>0</c:v>
                </c:pt>
                <c:pt idx="2006" formatCode="General">
                  <c:v>0</c:v>
                </c:pt>
                <c:pt idx="2007" formatCode="General">
                  <c:v>0</c:v>
                </c:pt>
                <c:pt idx="2008" formatCode="General">
                  <c:v>0</c:v>
                </c:pt>
                <c:pt idx="2009" formatCode="General">
                  <c:v>0</c:v>
                </c:pt>
                <c:pt idx="2010" formatCode="General">
                  <c:v>0</c:v>
                </c:pt>
                <c:pt idx="2011" formatCode="General">
                  <c:v>0</c:v>
                </c:pt>
                <c:pt idx="2012" formatCode="General">
                  <c:v>0</c:v>
                </c:pt>
                <c:pt idx="2013" formatCode="General">
                  <c:v>0</c:v>
                </c:pt>
                <c:pt idx="2014" formatCode="General">
                  <c:v>0</c:v>
                </c:pt>
                <c:pt idx="2015" formatCode="General">
                  <c:v>0</c:v>
                </c:pt>
                <c:pt idx="2016" formatCode="General">
                  <c:v>0</c:v>
                </c:pt>
                <c:pt idx="2017" formatCode="General">
                  <c:v>0</c:v>
                </c:pt>
                <c:pt idx="2018" formatCode="General">
                  <c:v>0</c:v>
                </c:pt>
                <c:pt idx="2019" formatCode="General">
                  <c:v>0</c:v>
                </c:pt>
                <c:pt idx="2020" formatCode="General">
                  <c:v>0</c:v>
                </c:pt>
                <c:pt idx="2021" formatCode="General">
                  <c:v>0</c:v>
                </c:pt>
                <c:pt idx="2022" formatCode="General">
                  <c:v>0</c:v>
                </c:pt>
                <c:pt idx="2023" formatCode="General">
                  <c:v>0</c:v>
                </c:pt>
                <c:pt idx="2024" formatCode="General">
                  <c:v>0</c:v>
                </c:pt>
                <c:pt idx="2025" formatCode="General">
                  <c:v>0</c:v>
                </c:pt>
                <c:pt idx="2026" formatCode="General">
                  <c:v>0</c:v>
                </c:pt>
                <c:pt idx="2027" formatCode="General">
                  <c:v>0</c:v>
                </c:pt>
                <c:pt idx="2028" formatCode="General">
                  <c:v>0</c:v>
                </c:pt>
                <c:pt idx="2029" formatCode="General">
                  <c:v>0</c:v>
                </c:pt>
                <c:pt idx="2030" formatCode="General">
                  <c:v>0</c:v>
                </c:pt>
                <c:pt idx="2031" formatCode="General">
                  <c:v>0</c:v>
                </c:pt>
                <c:pt idx="2032" formatCode="General">
                  <c:v>0</c:v>
                </c:pt>
                <c:pt idx="2033" formatCode="General">
                  <c:v>0</c:v>
                </c:pt>
                <c:pt idx="2034" formatCode="General">
                  <c:v>0</c:v>
                </c:pt>
                <c:pt idx="2035" formatCode="General">
                  <c:v>0</c:v>
                </c:pt>
                <c:pt idx="2036" formatCode="General">
                  <c:v>0</c:v>
                </c:pt>
                <c:pt idx="2037" formatCode="General">
                  <c:v>0</c:v>
                </c:pt>
                <c:pt idx="2038" formatCode="General">
                  <c:v>0</c:v>
                </c:pt>
                <c:pt idx="2039" formatCode="General">
                  <c:v>0</c:v>
                </c:pt>
                <c:pt idx="2040" formatCode="General">
                  <c:v>0</c:v>
                </c:pt>
                <c:pt idx="2041" formatCode="General">
                  <c:v>0</c:v>
                </c:pt>
                <c:pt idx="2042" formatCode="General">
                  <c:v>0</c:v>
                </c:pt>
                <c:pt idx="2043" formatCode="General">
                  <c:v>0</c:v>
                </c:pt>
                <c:pt idx="2044" formatCode="General">
                  <c:v>0</c:v>
                </c:pt>
                <c:pt idx="2045" formatCode="General">
                  <c:v>0</c:v>
                </c:pt>
                <c:pt idx="2046" formatCode="General">
                  <c:v>0</c:v>
                </c:pt>
                <c:pt idx="2047" formatCode="General">
                  <c:v>0</c:v>
                </c:pt>
                <c:pt idx="2048" formatCode="General">
                  <c:v>0</c:v>
                </c:pt>
                <c:pt idx="2049" formatCode="General">
                  <c:v>0</c:v>
                </c:pt>
                <c:pt idx="2050" formatCode="General">
                  <c:v>0</c:v>
                </c:pt>
                <c:pt idx="2051" formatCode="General">
                  <c:v>0</c:v>
                </c:pt>
                <c:pt idx="2052" formatCode="General">
                  <c:v>0</c:v>
                </c:pt>
                <c:pt idx="2053" formatCode="General">
                  <c:v>0</c:v>
                </c:pt>
                <c:pt idx="2054" formatCode="General">
                  <c:v>0</c:v>
                </c:pt>
                <c:pt idx="2055" formatCode="General">
                  <c:v>0</c:v>
                </c:pt>
                <c:pt idx="2056" formatCode="General">
                  <c:v>0</c:v>
                </c:pt>
                <c:pt idx="2057" formatCode="General">
                  <c:v>0</c:v>
                </c:pt>
                <c:pt idx="2058" formatCode="General">
                  <c:v>0</c:v>
                </c:pt>
                <c:pt idx="2059" formatCode="General">
                  <c:v>0</c:v>
                </c:pt>
                <c:pt idx="2060" formatCode="General">
                  <c:v>0</c:v>
                </c:pt>
                <c:pt idx="2061" formatCode="General">
                  <c:v>0</c:v>
                </c:pt>
                <c:pt idx="2062" formatCode="General">
                  <c:v>0</c:v>
                </c:pt>
                <c:pt idx="2063" formatCode="General">
                  <c:v>0</c:v>
                </c:pt>
                <c:pt idx="2064" formatCode="General">
                  <c:v>0</c:v>
                </c:pt>
                <c:pt idx="2065" formatCode="General">
                  <c:v>0</c:v>
                </c:pt>
                <c:pt idx="2066" formatCode="General">
                  <c:v>0</c:v>
                </c:pt>
                <c:pt idx="2067" formatCode="General">
                  <c:v>0</c:v>
                </c:pt>
                <c:pt idx="2068" formatCode="General">
                  <c:v>0</c:v>
                </c:pt>
                <c:pt idx="2069" formatCode="General">
                  <c:v>0</c:v>
                </c:pt>
                <c:pt idx="2070" formatCode="General">
                  <c:v>0</c:v>
                </c:pt>
                <c:pt idx="2071" formatCode="General">
                  <c:v>0</c:v>
                </c:pt>
                <c:pt idx="2072" formatCode="General">
                  <c:v>0</c:v>
                </c:pt>
                <c:pt idx="2073" formatCode="General">
                  <c:v>0</c:v>
                </c:pt>
                <c:pt idx="2074" formatCode="General">
                  <c:v>0</c:v>
                </c:pt>
                <c:pt idx="2075" formatCode="General">
                  <c:v>0</c:v>
                </c:pt>
                <c:pt idx="2076" formatCode="General">
                  <c:v>0</c:v>
                </c:pt>
                <c:pt idx="2077" formatCode="General">
                  <c:v>0</c:v>
                </c:pt>
                <c:pt idx="2078" formatCode="General">
                  <c:v>0</c:v>
                </c:pt>
                <c:pt idx="2079" formatCode="General">
                  <c:v>0</c:v>
                </c:pt>
                <c:pt idx="2080" formatCode="General">
                  <c:v>0</c:v>
                </c:pt>
                <c:pt idx="2081" formatCode="General">
                  <c:v>0</c:v>
                </c:pt>
                <c:pt idx="2082" formatCode="General">
                  <c:v>0</c:v>
                </c:pt>
                <c:pt idx="2083" formatCode="General">
                  <c:v>0</c:v>
                </c:pt>
                <c:pt idx="2084" formatCode="General">
                  <c:v>0</c:v>
                </c:pt>
                <c:pt idx="2085" formatCode="General">
                  <c:v>0</c:v>
                </c:pt>
                <c:pt idx="2086" formatCode="General">
                  <c:v>0</c:v>
                </c:pt>
                <c:pt idx="2087" formatCode="General">
                  <c:v>0</c:v>
                </c:pt>
                <c:pt idx="2088" formatCode="General">
                  <c:v>0</c:v>
                </c:pt>
                <c:pt idx="2089" formatCode="General">
                  <c:v>0</c:v>
                </c:pt>
                <c:pt idx="2090" formatCode="General">
                  <c:v>0</c:v>
                </c:pt>
                <c:pt idx="2091" formatCode="General">
                  <c:v>0</c:v>
                </c:pt>
                <c:pt idx="2092" formatCode="General">
                  <c:v>0</c:v>
                </c:pt>
                <c:pt idx="2093" formatCode="General">
                  <c:v>0</c:v>
                </c:pt>
                <c:pt idx="2094" formatCode="General">
                  <c:v>0</c:v>
                </c:pt>
                <c:pt idx="2095" formatCode="General">
                  <c:v>0</c:v>
                </c:pt>
                <c:pt idx="2096" formatCode="General">
                  <c:v>0</c:v>
                </c:pt>
                <c:pt idx="2097" formatCode="General">
                  <c:v>0</c:v>
                </c:pt>
                <c:pt idx="2098" formatCode="General">
                  <c:v>0</c:v>
                </c:pt>
                <c:pt idx="2099" formatCode="General">
                  <c:v>0</c:v>
                </c:pt>
                <c:pt idx="2100" formatCode="General">
                  <c:v>0</c:v>
                </c:pt>
                <c:pt idx="2101" formatCode="General">
                  <c:v>0</c:v>
                </c:pt>
                <c:pt idx="2102" formatCode="General">
                  <c:v>0</c:v>
                </c:pt>
                <c:pt idx="2103" formatCode="General">
                  <c:v>0</c:v>
                </c:pt>
                <c:pt idx="2104" formatCode="General">
                  <c:v>0</c:v>
                </c:pt>
                <c:pt idx="2105" formatCode="General">
                  <c:v>0</c:v>
                </c:pt>
                <c:pt idx="2106" formatCode="General">
                  <c:v>0</c:v>
                </c:pt>
                <c:pt idx="2107" formatCode="General">
                  <c:v>0</c:v>
                </c:pt>
                <c:pt idx="2108" formatCode="General">
                  <c:v>0</c:v>
                </c:pt>
                <c:pt idx="2109" formatCode="General">
                  <c:v>0</c:v>
                </c:pt>
                <c:pt idx="2110" formatCode="General">
                  <c:v>0</c:v>
                </c:pt>
                <c:pt idx="2111" formatCode="General">
                  <c:v>0</c:v>
                </c:pt>
                <c:pt idx="2112" formatCode="General">
                  <c:v>0</c:v>
                </c:pt>
                <c:pt idx="2113" formatCode="General">
                  <c:v>0</c:v>
                </c:pt>
                <c:pt idx="2114" formatCode="General">
                  <c:v>0</c:v>
                </c:pt>
                <c:pt idx="2115" formatCode="General">
                  <c:v>0</c:v>
                </c:pt>
                <c:pt idx="2116" formatCode="General">
                  <c:v>0</c:v>
                </c:pt>
                <c:pt idx="2117" formatCode="General">
                  <c:v>0</c:v>
                </c:pt>
                <c:pt idx="2118" formatCode="General">
                  <c:v>0</c:v>
                </c:pt>
                <c:pt idx="2119" formatCode="General">
                  <c:v>0</c:v>
                </c:pt>
                <c:pt idx="2120" formatCode="General">
                  <c:v>0</c:v>
                </c:pt>
                <c:pt idx="2121" formatCode="General">
                  <c:v>0</c:v>
                </c:pt>
                <c:pt idx="2122" formatCode="General">
                  <c:v>0</c:v>
                </c:pt>
                <c:pt idx="2123" formatCode="General">
                  <c:v>0</c:v>
                </c:pt>
                <c:pt idx="2124" formatCode="General">
                  <c:v>0</c:v>
                </c:pt>
                <c:pt idx="2125" formatCode="General">
                  <c:v>0</c:v>
                </c:pt>
                <c:pt idx="2126" formatCode="General">
                  <c:v>0</c:v>
                </c:pt>
                <c:pt idx="2127" formatCode="General">
                  <c:v>0</c:v>
                </c:pt>
                <c:pt idx="2128" formatCode="General">
                  <c:v>0</c:v>
                </c:pt>
                <c:pt idx="2129" formatCode="General">
                  <c:v>0</c:v>
                </c:pt>
                <c:pt idx="2130" formatCode="General">
                  <c:v>0</c:v>
                </c:pt>
                <c:pt idx="2131" formatCode="General">
                  <c:v>0</c:v>
                </c:pt>
                <c:pt idx="2132" formatCode="General">
                  <c:v>0</c:v>
                </c:pt>
                <c:pt idx="2133" formatCode="General">
                  <c:v>0</c:v>
                </c:pt>
                <c:pt idx="2134" formatCode="General">
                  <c:v>0</c:v>
                </c:pt>
                <c:pt idx="2135" formatCode="General">
                  <c:v>0</c:v>
                </c:pt>
                <c:pt idx="2136" formatCode="General">
                  <c:v>0</c:v>
                </c:pt>
                <c:pt idx="2137" formatCode="General">
                  <c:v>0</c:v>
                </c:pt>
                <c:pt idx="2138" formatCode="General">
                  <c:v>0</c:v>
                </c:pt>
                <c:pt idx="2139" formatCode="General">
                  <c:v>0</c:v>
                </c:pt>
                <c:pt idx="2140" formatCode="General">
                  <c:v>0</c:v>
                </c:pt>
                <c:pt idx="2141" formatCode="General">
                  <c:v>0</c:v>
                </c:pt>
                <c:pt idx="2142" formatCode="General">
                  <c:v>0</c:v>
                </c:pt>
                <c:pt idx="2143" formatCode="General">
                  <c:v>0</c:v>
                </c:pt>
                <c:pt idx="2144" formatCode="General">
                  <c:v>0</c:v>
                </c:pt>
                <c:pt idx="2145" formatCode="General">
                  <c:v>0</c:v>
                </c:pt>
                <c:pt idx="2146" formatCode="General">
                  <c:v>0</c:v>
                </c:pt>
                <c:pt idx="2147" formatCode="General">
                  <c:v>0</c:v>
                </c:pt>
                <c:pt idx="2148" formatCode="General">
                  <c:v>0</c:v>
                </c:pt>
                <c:pt idx="2149" formatCode="General">
                  <c:v>0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19584"/>
        <c:axId val="1672215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'Level 3'!$A$1</c15:sqref>
                        </c15:formulaRef>
                      </c:ext>
                    </c:extLst>
                    <c:strCache>
                      <c:ptCount val="1"/>
                      <c:pt idx="0">
                        <c:v>Wavelength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'Level 3'!$A:$A</c15:sqref>
                        </c15:formulaRef>
                      </c:ext>
                    </c:extLst>
                    <c:strCache>
                      <c:ptCount val="2151"/>
                      <c:pt idx="0">
                        <c:v>350	</c:v>
                      </c:pt>
                      <c:pt idx="1">
                        <c:v>351	</c:v>
                      </c:pt>
                      <c:pt idx="2">
                        <c:v>352	</c:v>
                      </c:pt>
                      <c:pt idx="3">
                        <c:v>353	</c:v>
                      </c:pt>
                      <c:pt idx="4">
                        <c:v>354	</c:v>
                      </c:pt>
                      <c:pt idx="5">
                        <c:v>355	</c:v>
                      </c:pt>
                      <c:pt idx="6">
                        <c:v>356	</c:v>
                      </c:pt>
                      <c:pt idx="7">
                        <c:v>357	</c:v>
                      </c:pt>
                      <c:pt idx="8">
                        <c:v>358	</c:v>
                      </c:pt>
                      <c:pt idx="9">
                        <c:v>359	</c:v>
                      </c:pt>
                      <c:pt idx="10">
                        <c:v>360	</c:v>
                      </c:pt>
                      <c:pt idx="11">
                        <c:v>361	</c:v>
                      </c:pt>
                      <c:pt idx="12">
                        <c:v>362	</c:v>
                      </c:pt>
                      <c:pt idx="13">
                        <c:v>363	</c:v>
                      </c:pt>
                      <c:pt idx="14">
                        <c:v>364	</c:v>
                      </c:pt>
                      <c:pt idx="15">
                        <c:v>365	</c:v>
                      </c:pt>
                      <c:pt idx="16">
                        <c:v>366	</c:v>
                      </c:pt>
                      <c:pt idx="17">
                        <c:v>367	</c:v>
                      </c:pt>
                      <c:pt idx="18">
                        <c:v>368	</c:v>
                      </c:pt>
                      <c:pt idx="19">
                        <c:v>369	</c:v>
                      </c:pt>
                      <c:pt idx="20">
                        <c:v>370	</c:v>
                      </c:pt>
                      <c:pt idx="21">
                        <c:v>371	</c:v>
                      </c:pt>
                      <c:pt idx="22">
                        <c:v>372	</c:v>
                      </c:pt>
                      <c:pt idx="23">
                        <c:v>373	</c:v>
                      </c:pt>
                      <c:pt idx="24">
                        <c:v>374	</c:v>
                      </c:pt>
                      <c:pt idx="25">
                        <c:v>375	</c:v>
                      </c:pt>
                      <c:pt idx="26">
                        <c:v>376	</c:v>
                      </c:pt>
                      <c:pt idx="27">
                        <c:v>377	</c:v>
                      </c:pt>
                      <c:pt idx="28">
                        <c:v>378	</c:v>
                      </c:pt>
                      <c:pt idx="29">
                        <c:v>379	</c:v>
                      </c:pt>
                      <c:pt idx="30">
                        <c:v>380	</c:v>
                      </c:pt>
                      <c:pt idx="31">
                        <c:v>381	</c:v>
                      </c:pt>
                      <c:pt idx="32">
                        <c:v>382	</c:v>
                      </c:pt>
                      <c:pt idx="33">
                        <c:v>383	</c:v>
                      </c:pt>
                      <c:pt idx="34">
                        <c:v>384	</c:v>
                      </c:pt>
                      <c:pt idx="35">
                        <c:v>385	</c:v>
                      </c:pt>
                      <c:pt idx="36">
                        <c:v>386	</c:v>
                      </c:pt>
                      <c:pt idx="37">
                        <c:v>387	</c:v>
                      </c:pt>
                      <c:pt idx="38">
                        <c:v>388	</c:v>
                      </c:pt>
                      <c:pt idx="39">
                        <c:v>389	</c:v>
                      </c:pt>
                      <c:pt idx="40">
                        <c:v>390	</c:v>
                      </c:pt>
                      <c:pt idx="41">
                        <c:v>391	</c:v>
                      </c:pt>
                      <c:pt idx="42">
                        <c:v>392	</c:v>
                      </c:pt>
                      <c:pt idx="43">
                        <c:v>393	</c:v>
                      </c:pt>
                      <c:pt idx="44">
                        <c:v>394	</c:v>
                      </c:pt>
                      <c:pt idx="45">
                        <c:v>395	</c:v>
                      </c:pt>
                      <c:pt idx="46">
                        <c:v>396	</c:v>
                      </c:pt>
                      <c:pt idx="47">
                        <c:v>397	</c:v>
                      </c:pt>
                      <c:pt idx="48">
                        <c:v>398	</c:v>
                      </c:pt>
                      <c:pt idx="49">
                        <c:v>399	</c:v>
                      </c:pt>
                      <c:pt idx="50">
                        <c:v>400	</c:v>
                      </c:pt>
                      <c:pt idx="51">
                        <c:v>401	</c:v>
                      </c:pt>
                      <c:pt idx="52">
                        <c:v>402	</c:v>
                      </c:pt>
                      <c:pt idx="53">
                        <c:v>403	</c:v>
                      </c:pt>
                      <c:pt idx="54">
                        <c:v>404	</c:v>
                      </c:pt>
                      <c:pt idx="55">
                        <c:v>405	</c:v>
                      </c:pt>
                      <c:pt idx="56">
                        <c:v>406	</c:v>
                      </c:pt>
                      <c:pt idx="57">
                        <c:v>407	</c:v>
                      </c:pt>
                      <c:pt idx="58">
                        <c:v>408	</c:v>
                      </c:pt>
                      <c:pt idx="59">
                        <c:v>409	</c:v>
                      </c:pt>
                      <c:pt idx="60">
                        <c:v>410	</c:v>
                      </c:pt>
                      <c:pt idx="61">
                        <c:v>411	</c:v>
                      </c:pt>
                      <c:pt idx="62">
                        <c:v>412	</c:v>
                      </c:pt>
                      <c:pt idx="63">
                        <c:v>413	</c:v>
                      </c:pt>
                      <c:pt idx="64">
                        <c:v>414	</c:v>
                      </c:pt>
                      <c:pt idx="65">
                        <c:v>415	</c:v>
                      </c:pt>
                      <c:pt idx="66">
                        <c:v>416	</c:v>
                      </c:pt>
                      <c:pt idx="67">
                        <c:v>417	</c:v>
                      </c:pt>
                      <c:pt idx="68">
                        <c:v>418	</c:v>
                      </c:pt>
                      <c:pt idx="69">
                        <c:v>419	</c:v>
                      </c:pt>
                      <c:pt idx="70">
                        <c:v>420	</c:v>
                      </c:pt>
                      <c:pt idx="71">
                        <c:v>421	</c:v>
                      </c:pt>
                      <c:pt idx="72">
                        <c:v>422	</c:v>
                      </c:pt>
                      <c:pt idx="73">
                        <c:v>423	</c:v>
                      </c:pt>
                      <c:pt idx="74">
                        <c:v>424	</c:v>
                      </c:pt>
                      <c:pt idx="75">
                        <c:v>425	</c:v>
                      </c:pt>
                      <c:pt idx="76">
                        <c:v>426	</c:v>
                      </c:pt>
                      <c:pt idx="77">
                        <c:v>427	</c:v>
                      </c:pt>
                      <c:pt idx="78">
                        <c:v>428	</c:v>
                      </c:pt>
                      <c:pt idx="79">
                        <c:v>429	</c:v>
                      </c:pt>
                      <c:pt idx="80">
                        <c:v>430	</c:v>
                      </c:pt>
                      <c:pt idx="81">
                        <c:v>431	</c:v>
                      </c:pt>
                      <c:pt idx="82">
                        <c:v>432	</c:v>
                      </c:pt>
                      <c:pt idx="83">
                        <c:v>433	</c:v>
                      </c:pt>
                      <c:pt idx="84">
                        <c:v>434	</c:v>
                      </c:pt>
                      <c:pt idx="85">
                        <c:v>435	</c:v>
                      </c:pt>
                      <c:pt idx="86">
                        <c:v>436	</c:v>
                      </c:pt>
                      <c:pt idx="87">
                        <c:v>437	</c:v>
                      </c:pt>
                      <c:pt idx="88">
                        <c:v>438	</c:v>
                      </c:pt>
                      <c:pt idx="89">
                        <c:v>439	</c:v>
                      </c:pt>
                      <c:pt idx="90">
                        <c:v>440	</c:v>
                      </c:pt>
                      <c:pt idx="91">
                        <c:v>441	</c:v>
                      </c:pt>
                      <c:pt idx="92">
                        <c:v>442	</c:v>
                      </c:pt>
                      <c:pt idx="93">
                        <c:v>443	</c:v>
                      </c:pt>
                      <c:pt idx="94">
                        <c:v>444	</c:v>
                      </c:pt>
                      <c:pt idx="95">
                        <c:v>445	</c:v>
                      </c:pt>
                      <c:pt idx="96">
                        <c:v>446	</c:v>
                      </c:pt>
                      <c:pt idx="97">
                        <c:v>447	</c:v>
                      </c:pt>
                      <c:pt idx="98">
                        <c:v>448	</c:v>
                      </c:pt>
                      <c:pt idx="99">
                        <c:v>449	</c:v>
                      </c:pt>
                      <c:pt idx="100">
                        <c:v>450	</c:v>
                      </c:pt>
                      <c:pt idx="101">
                        <c:v>451	</c:v>
                      </c:pt>
                      <c:pt idx="102">
                        <c:v>452	</c:v>
                      </c:pt>
                      <c:pt idx="103">
                        <c:v>453	</c:v>
                      </c:pt>
                      <c:pt idx="104">
                        <c:v>454	</c:v>
                      </c:pt>
                      <c:pt idx="105">
                        <c:v>455	</c:v>
                      </c:pt>
                      <c:pt idx="106">
                        <c:v>456	</c:v>
                      </c:pt>
                      <c:pt idx="107">
                        <c:v>457	</c:v>
                      </c:pt>
                      <c:pt idx="108">
                        <c:v>458	</c:v>
                      </c:pt>
                      <c:pt idx="109">
                        <c:v>459	</c:v>
                      </c:pt>
                      <c:pt idx="110">
                        <c:v>460	</c:v>
                      </c:pt>
                      <c:pt idx="111">
                        <c:v>461	</c:v>
                      </c:pt>
                      <c:pt idx="112">
                        <c:v>462	</c:v>
                      </c:pt>
                      <c:pt idx="113">
                        <c:v>463	</c:v>
                      </c:pt>
                      <c:pt idx="114">
                        <c:v>464	</c:v>
                      </c:pt>
                      <c:pt idx="115">
                        <c:v>465	</c:v>
                      </c:pt>
                      <c:pt idx="116">
                        <c:v>466	</c:v>
                      </c:pt>
                      <c:pt idx="117">
                        <c:v>467	</c:v>
                      </c:pt>
                      <c:pt idx="118">
                        <c:v>468	</c:v>
                      </c:pt>
                      <c:pt idx="119">
                        <c:v>469	</c:v>
                      </c:pt>
                      <c:pt idx="120">
                        <c:v>470	</c:v>
                      </c:pt>
                      <c:pt idx="121">
                        <c:v>471	</c:v>
                      </c:pt>
                      <c:pt idx="122">
                        <c:v>472	</c:v>
                      </c:pt>
                      <c:pt idx="123">
                        <c:v>473	</c:v>
                      </c:pt>
                      <c:pt idx="124">
                        <c:v>474	</c:v>
                      </c:pt>
                      <c:pt idx="125">
                        <c:v>475	</c:v>
                      </c:pt>
                      <c:pt idx="126">
                        <c:v>476	</c:v>
                      </c:pt>
                      <c:pt idx="127">
                        <c:v>477	</c:v>
                      </c:pt>
                      <c:pt idx="128">
                        <c:v>478	</c:v>
                      </c:pt>
                      <c:pt idx="129">
                        <c:v>479	</c:v>
                      </c:pt>
                      <c:pt idx="130">
                        <c:v>480	</c:v>
                      </c:pt>
                      <c:pt idx="131">
                        <c:v>481	</c:v>
                      </c:pt>
                      <c:pt idx="132">
                        <c:v>482	</c:v>
                      </c:pt>
                      <c:pt idx="133">
                        <c:v>483	</c:v>
                      </c:pt>
                      <c:pt idx="134">
                        <c:v>484	</c:v>
                      </c:pt>
                      <c:pt idx="135">
                        <c:v>485	</c:v>
                      </c:pt>
                      <c:pt idx="136">
                        <c:v>486	</c:v>
                      </c:pt>
                      <c:pt idx="137">
                        <c:v>487	</c:v>
                      </c:pt>
                      <c:pt idx="138">
                        <c:v>488	</c:v>
                      </c:pt>
                      <c:pt idx="139">
                        <c:v>489	</c:v>
                      </c:pt>
                      <c:pt idx="140">
                        <c:v>490	</c:v>
                      </c:pt>
                      <c:pt idx="141">
                        <c:v>491	</c:v>
                      </c:pt>
                      <c:pt idx="142">
                        <c:v>492	</c:v>
                      </c:pt>
                      <c:pt idx="143">
                        <c:v>493	</c:v>
                      </c:pt>
                      <c:pt idx="144">
                        <c:v>494	</c:v>
                      </c:pt>
                      <c:pt idx="145">
                        <c:v>495	</c:v>
                      </c:pt>
                      <c:pt idx="146">
                        <c:v>496	</c:v>
                      </c:pt>
                      <c:pt idx="147">
                        <c:v>497	</c:v>
                      </c:pt>
                      <c:pt idx="148">
                        <c:v>498	</c:v>
                      </c:pt>
                      <c:pt idx="149">
                        <c:v>499	</c:v>
                      </c:pt>
                      <c:pt idx="150">
                        <c:v>500	</c:v>
                      </c:pt>
                      <c:pt idx="151">
                        <c:v>501	</c:v>
                      </c:pt>
                      <c:pt idx="152">
                        <c:v>502	</c:v>
                      </c:pt>
                      <c:pt idx="153">
                        <c:v>503	</c:v>
                      </c:pt>
                      <c:pt idx="154">
                        <c:v>504	</c:v>
                      </c:pt>
                      <c:pt idx="155">
                        <c:v>505	</c:v>
                      </c:pt>
                      <c:pt idx="156">
                        <c:v>506	</c:v>
                      </c:pt>
                      <c:pt idx="157">
                        <c:v>507	</c:v>
                      </c:pt>
                      <c:pt idx="158">
                        <c:v>508	</c:v>
                      </c:pt>
                      <c:pt idx="159">
                        <c:v>509	</c:v>
                      </c:pt>
                      <c:pt idx="160">
                        <c:v>510	</c:v>
                      </c:pt>
                      <c:pt idx="161">
                        <c:v>511	</c:v>
                      </c:pt>
                      <c:pt idx="162">
                        <c:v>512	</c:v>
                      </c:pt>
                      <c:pt idx="163">
                        <c:v>513	</c:v>
                      </c:pt>
                      <c:pt idx="164">
                        <c:v>514	</c:v>
                      </c:pt>
                      <c:pt idx="165">
                        <c:v>515	</c:v>
                      </c:pt>
                      <c:pt idx="166">
                        <c:v>516	</c:v>
                      </c:pt>
                      <c:pt idx="167">
                        <c:v>517	</c:v>
                      </c:pt>
                      <c:pt idx="168">
                        <c:v>518	</c:v>
                      </c:pt>
                      <c:pt idx="169">
                        <c:v>519	</c:v>
                      </c:pt>
                      <c:pt idx="170">
                        <c:v>520	</c:v>
                      </c:pt>
                      <c:pt idx="171">
                        <c:v>521	</c:v>
                      </c:pt>
                      <c:pt idx="172">
                        <c:v>522	</c:v>
                      </c:pt>
                      <c:pt idx="173">
                        <c:v>523	</c:v>
                      </c:pt>
                      <c:pt idx="174">
                        <c:v>524	</c:v>
                      </c:pt>
                      <c:pt idx="175">
                        <c:v>525	</c:v>
                      </c:pt>
                      <c:pt idx="176">
                        <c:v>526	</c:v>
                      </c:pt>
                      <c:pt idx="177">
                        <c:v>527	</c:v>
                      </c:pt>
                      <c:pt idx="178">
                        <c:v>528	</c:v>
                      </c:pt>
                      <c:pt idx="179">
                        <c:v>529	</c:v>
                      </c:pt>
                      <c:pt idx="180">
                        <c:v>530	</c:v>
                      </c:pt>
                      <c:pt idx="181">
                        <c:v>531	</c:v>
                      </c:pt>
                      <c:pt idx="182">
                        <c:v>532	</c:v>
                      </c:pt>
                      <c:pt idx="183">
                        <c:v>533	</c:v>
                      </c:pt>
                      <c:pt idx="184">
                        <c:v>534	</c:v>
                      </c:pt>
                      <c:pt idx="185">
                        <c:v>535	</c:v>
                      </c:pt>
                      <c:pt idx="186">
                        <c:v>536	</c:v>
                      </c:pt>
                      <c:pt idx="187">
                        <c:v>537	</c:v>
                      </c:pt>
                      <c:pt idx="188">
                        <c:v>538	</c:v>
                      </c:pt>
                      <c:pt idx="189">
                        <c:v>539	</c:v>
                      </c:pt>
                      <c:pt idx="190">
                        <c:v>540	</c:v>
                      </c:pt>
                      <c:pt idx="191">
                        <c:v>541	</c:v>
                      </c:pt>
                      <c:pt idx="192">
                        <c:v>542	</c:v>
                      </c:pt>
                      <c:pt idx="193">
                        <c:v>543	</c:v>
                      </c:pt>
                      <c:pt idx="194">
                        <c:v>544	</c:v>
                      </c:pt>
                      <c:pt idx="195">
                        <c:v>545	</c:v>
                      </c:pt>
                      <c:pt idx="196">
                        <c:v>546	</c:v>
                      </c:pt>
                      <c:pt idx="197">
                        <c:v>547	</c:v>
                      </c:pt>
                      <c:pt idx="198">
                        <c:v>548	</c:v>
                      </c:pt>
                      <c:pt idx="199">
                        <c:v>549	</c:v>
                      </c:pt>
                      <c:pt idx="200">
                        <c:v>550	</c:v>
                      </c:pt>
                      <c:pt idx="201">
                        <c:v>551	</c:v>
                      </c:pt>
                      <c:pt idx="202">
                        <c:v>552	</c:v>
                      </c:pt>
                      <c:pt idx="203">
                        <c:v>553	</c:v>
                      </c:pt>
                      <c:pt idx="204">
                        <c:v>554	</c:v>
                      </c:pt>
                      <c:pt idx="205">
                        <c:v>555	</c:v>
                      </c:pt>
                      <c:pt idx="206">
                        <c:v>556	</c:v>
                      </c:pt>
                      <c:pt idx="207">
                        <c:v>557	</c:v>
                      </c:pt>
                      <c:pt idx="208">
                        <c:v>558	</c:v>
                      </c:pt>
                      <c:pt idx="209">
                        <c:v>559	</c:v>
                      </c:pt>
                      <c:pt idx="210">
                        <c:v>560	</c:v>
                      </c:pt>
                      <c:pt idx="211">
                        <c:v>561	</c:v>
                      </c:pt>
                      <c:pt idx="212">
                        <c:v>562	</c:v>
                      </c:pt>
                      <c:pt idx="213">
                        <c:v>563	</c:v>
                      </c:pt>
                      <c:pt idx="214">
                        <c:v>564	</c:v>
                      </c:pt>
                      <c:pt idx="215">
                        <c:v>565	</c:v>
                      </c:pt>
                      <c:pt idx="216">
                        <c:v>566	</c:v>
                      </c:pt>
                      <c:pt idx="217">
                        <c:v>567	</c:v>
                      </c:pt>
                      <c:pt idx="218">
                        <c:v>568	</c:v>
                      </c:pt>
                      <c:pt idx="219">
                        <c:v>569	</c:v>
                      </c:pt>
                      <c:pt idx="220">
                        <c:v>570	</c:v>
                      </c:pt>
                      <c:pt idx="221">
                        <c:v>571	</c:v>
                      </c:pt>
                      <c:pt idx="222">
                        <c:v>572	</c:v>
                      </c:pt>
                      <c:pt idx="223">
                        <c:v>573	</c:v>
                      </c:pt>
                      <c:pt idx="224">
                        <c:v>574	</c:v>
                      </c:pt>
                      <c:pt idx="225">
                        <c:v>575	</c:v>
                      </c:pt>
                      <c:pt idx="226">
                        <c:v>576	</c:v>
                      </c:pt>
                      <c:pt idx="227">
                        <c:v>577	</c:v>
                      </c:pt>
                      <c:pt idx="228">
                        <c:v>578	</c:v>
                      </c:pt>
                      <c:pt idx="229">
                        <c:v>579	</c:v>
                      </c:pt>
                      <c:pt idx="230">
                        <c:v>580	</c:v>
                      </c:pt>
                      <c:pt idx="231">
                        <c:v>581	</c:v>
                      </c:pt>
                      <c:pt idx="232">
                        <c:v>582	</c:v>
                      </c:pt>
                      <c:pt idx="233">
                        <c:v>583	</c:v>
                      </c:pt>
                      <c:pt idx="234">
                        <c:v>584	</c:v>
                      </c:pt>
                      <c:pt idx="235">
                        <c:v>585	</c:v>
                      </c:pt>
                      <c:pt idx="236">
                        <c:v>586	</c:v>
                      </c:pt>
                      <c:pt idx="237">
                        <c:v>587	</c:v>
                      </c:pt>
                      <c:pt idx="238">
                        <c:v>588	</c:v>
                      </c:pt>
                      <c:pt idx="239">
                        <c:v>589	</c:v>
                      </c:pt>
                      <c:pt idx="240">
                        <c:v>590	</c:v>
                      </c:pt>
                      <c:pt idx="241">
                        <c:v>591	</c:v>
                      </c:pt>
                      <c:pt idx="242">
                        <c:v>592	</c:v>
                      </c:pt>
                      <c:pt idx="243">
                        <c:v>593	</c:v>
                      </c:pt>
                      <c:pt idx="244">
                        <c:v>594	</c:v>
                      </c:pt>
                      <c:pt idx="245">
                        <c:v>595	</c:v>
                      </c:pt>
                      <c:pt idx="246">
                        <c:v>596	</c:v>
                      </c:pt>
                      <c:pt idx="247">
                        <c:v>597	</c:v>
                      </c:pt>
                      <c:pt idx="248">
                        <c:v>598	</c:v>
                      </c:pt>
                      <c:pt idx="249">
                        <c:v>599	</c:v>
                      </c:pt>
                      <c:pt idx="250">
                        <c:v>600	</c:v>
                      </c:pt>
                      <c:pt idx="251">
                        <c:v>601	</c:v>
                      </c:pt>
                      <c:pt idx="252">
                        <c:v>602	</c:v>
                      </c:pt>
                      <c:pt idx="253">
                        <c:v>603	</c:v>
                      </c:pt>
                      <c:pt idx="254">
                        <c:v>604	</c:v>
                      </c:pt>
                      <c:pt idx="255">
                        <c:v>605	</c:v>
                      </c:pt>
                      <c:pt idx="256">
                        <c:v>606	</c:v>
                      </c:pt>
                      <c:pt idx="257">
                        <c:v>607	</c:v>
                      </c:pt>
                      <c:pt idx="258">
                        <c:v>608	</c:v>
                      </c:pt>
                      <c:pt idx="259">
                        <c:v>609	</c:v>
                      </c:pt>
                      <c:pt idx="260">
                        <c:v>610	</c:v>
                      </c:pt>
                      <c:pt idx="261">
                        <c:v>611	</c:v>
                      </c:pt>
                      <c:pt idx="262">
                        <c:v>612	</c:v>
                      </c:pt>
                      <c:pt idx="263">
                        <c:v>613	</c:v>
                      </c:pt>
                      <c:pt idx="264">
                        <c:v>614	</c:v>
                      </c:pt>
                      <c:pt idx="265">
                        <c:v>615	</c:v>
                      </c:pt>
                      <c:pt idx="266">
                        <c:v>616	</c:v>
                      </c:pt>
                      <c:pt idx="267">
                        <c:v>617	</c:v>
                      </c:pt>
                      <c:pt idx="268">
                        <c:v>618	</c:v>
                      </c:pt>
                      <c:pt idx="269">
                        <c:v>619	</c:v>
                      </c:pt>
                      <c:pt idx="270">
                        <c:v>620	</c:v>
                      </c:pt>
                      <c:pt idx="271">
                        <c:v>621	</c:v>
                      </c:pt>
                      <c:pt idx="272">
                        <c:v>622	</c:v>
                      </c:pt>
                      <c:pt idx="273">
                        <c:v>623	</c:v>
                      </c:pt>
                      <c:pt idx="274">
                        <c:v>624	</c:v>
                      </c:pt>
                      <c:pt idx="275">
                        <c:v>625	</c:v>
                      </c:pt>
                      <c:pt idx="276">
                        <c:v>626	</c:v>
                      </c:pt>
                      <c:pt idx="277">
                        <c:v>627	</c:v>
                      </c:pt>
                      <c:pt idx="278">
                        <c:v>628	</c:v>
                      </c:pt>
                      <c:pt idx="279">
                        <c:v>629	</c:v>
                      </c:pt>
                      <c:pt idx="280">
                        <c:v>630	</c:v>
                      </c:pt>
                      <c:pt idx="281">
                        <c:v>631	</c:v>
                      </c:pt>
                      <c:pt idx="282">
                        <c:v>632	</c:v>
                      </c:pt>
                      <c:pt idx="283">
                        <c:v>633	</c:v>
                      </c:pt>
                      <c:pt idx="284">
                        <c:v>634	</c:v>
                      </c:pt>
                      <c:pt idx="285">
                        <c:v>635	</c:v>
                      </c:pt>
                      <c:pt idx="286">
                        <c:v>636	</c:v>
                      </c:pt>
                      <c:pt idx="287">
                        <c:v>637	</c:v>
                      </c:pt>
                      <c:pt idx="288">
                        <c:v>638	</c:v>
                      </c:pt>
                      <c:pt idx="289">
                        <c:v>639	</c:v>
                      </c:pt>
                      <c:pt idx="290">
                        <c:v>640	</c:v>
                      </c:pt>
                      <c:pt idx="291">
                        <c:v>641	</c:v>
                      </c:pt>
                      <c:pt idx="292">
                        <c:v>642	</c:v>
                      </c:pt>
                      <c:pt idx="293">
                        <c:v>643	</c:v>
                      </c:pt>
                      <c:pt idx="294">
                        <c:v>644	</c:v>
                      </c:pt>
                      <c:pt idx="295">
                        <c:v>645	</c:v>
                      </c:pt>
                      <c:pt idx="296">
                        <c:v>646	</c:v>
                      </c:pt>
                      <c:pt idx="297">
                        <c:v>647	</c:v>
                      </c:pt>
                      <c:pt idx="298">
                        <c:v>648	</c:v>
                      </c:pt>
                      <c:pt idx="299">
                        <c:v>649	</c:v>
                      </c:pt>
                      <c:pt idx="300">
                        <c:v>650	</c:v>
                      </c:pt>
                      <c:pt idx="301">
                        <c:v>651	</c:v>
                      </c:pt>
                      <c:pt idx="302">
                        <c:v>652	</c:v>
                      </c:pt>
                      <c:pt idx="303">
                        <c:v>653	</c:v>
                      </c:pt>
                      <c:pt idx="304">
                        <c:v>654	</c:v>
                      </c:pt>
                      <c:pt idx="305">
                        <c:v>655	</c:v>
                      </c:pt>
                      <c:pt idx="306">
                        <c:v>656	</c:v>
                      </c:pt>
                      <c:pt idx="307">
                        <c:v>657	</c:v>
                      </c:pt>
                      <c:pt idx="308">
                        <c:v>658	</c:v>
                      </c:pt>
                      <c:pt idx="309">
                        <c:v>659	</c:v>
                      </c:pt>
                      <c:pt idx="310">
                        <c:v>660	</c:v>
                      </c:pt>
                      <c:pt idx="311">
                        <c:v>661	</c:v>
                      </c:pt>
                      <c:pt idx="312">
                        <c:v>662	</c:v>
                      </c:pt>
                      <c:pt idx="313">
                        <c:v>663	</c:v>
                      </c:pt>
                      <c:pt idx="314">
                        <c:v>664	</c:v>
                      </c:pt>
                      <c:pt idx="315">
                        <c:v>665	</c:v>
                      </c:pt>
                      <c:pt idx="316">
                        <c:v>666	</c:v>
                      </c:pt>
                      <c:pt idx="317">
                        <c:v>667	</c:v>
                      </c:pt>
                      <c:pt idx="318">
                        <c:v>668	</c:v>
                      </c:pt>
                      <c:pt idx="319">
                        <c:v>669	</c:v>
                      </c:pt>
                      <c:pt idx="320">
                        <c:v>670	</c:v>
                      </c:pt>
                      <c:pt idx="321">
                        <c:v>671	</c:v>
                      </c:pt>
                      <c:pt idx="322">
                        <c:v>672	</c:v>
                      </c:pt>
                      <c:pt idx="323">
                        <c:v>673	</c:v>
                      </c:pt>
                      <c:pt idx="324">
                        <c:v>674	</c:v>
                      </c:pt>
                      <c:pt idx="325">
                        <c:v>675	</c:v>
                      </c:pt>
                      <c:pt idx="326">
                        <c:v>676	</c:v>
                      </c:pt>
                      <c:pt idx="327">
                        <c:v>677	</c:v>
                      </c:pt>
                      <c:pt idx="328">
                        <c:v>678	</c:v>
                      </c:pt>
                      <c:pt idx="329">
                        <c:v>679	</c:v>
                      </c:pt>
                      <c:pt idx="330">
                        <c:v>680	</c:v>
                      </c:pt>
                      <c:pt idx="331">
                        <c:v>681	</c:v>
                      </c:pt>
                      <c:pt idx="332">
                        <c:v>682	</c:v>
                      </c:pt>
                      <c:pt idx="333">
                        <c:v>683	</c:v>
                      </c:pt>
                      <c:pt idx="334">
                        <c:v>684	</c:v>
                      </c:pt>
                      <c:pt idx="335">
                        <c:v>685	</c:v>
                      </c:pt>
                      <c:pt idx="336">
                        <c:v>686	</c:v>
                      </c:pt>
                      <c:pt idx="337">
                        <c:v>687	</c:v>
                      </c:pt>
                      <c:pt idx="338">
                        <c:v>688	</c:v>
                      </c:pt>
                      <c:pt idx="339">
                        <c:v>689	</c:v>
                      </c:pt>
                      <c:pt idx="340">
                        <c:v>690	</c:v>
                      </c:pt>
                      <c:pt idx="341">
                        <c:v>691	</c:v>
                      </c:pt>
                      <c:pt idx="342">
                        <c:v>692	</c:v>
                      </c:pt>
                      <c:pt idx="343">
                        <c:v>693	</c:v>
                      </c:pt>
                      <c:pt idx="344">
                        <c:v>694	</c:v>
                      </c:pt>
                      <c:pt idx="345">
                        <c:v>695	</c:v>
                      </c:pt>
                      <c:pt idx="346">
                        <c:v>696	</c:v>
                      </c:pt>
                      <c:pt idx="347">
                        <c:v>697	</c:v>
                      </c:pt>
                      <c:pt idx="348">
                        <c:v>698	</c:v>
                      </c:pt>
                      <c:pt idx="349">
                        <c:v>699	</c:v>
                      </c:pt>
                      <c:pt idx="350">
                        <c:v>700	</c:v>
                      </c:pt>
                      <c:pt idx="351">
                        <c:v>701	</c:v>
                      </c:pt>
                      <c:pt idx="352">
                        <c:v>702	</c:v>
                      </c:pt>
                      <c:pt idx="353">
                        <c:v>703	</c:v>
                      </c:pt>
                      <c:pt idx="354">
                        <c:v>704	</c:v>
                      </c:pt>
                      <c:pt idx="355">
                        <c:v>705	</c:v>
                      </c:pt>
                      <c:pt idx="356">
                        <c:v>706	</c:v>
                      </c:pt>
                      <c:pt idx="357">
                        <c:v>707	</c:v>
                      </c:pt>
                      <c:pt idx="358">
                        <c:v>708	</c:v>
                      </c:pt>
                      <c:pt idx="359">
                        <c:v>709	</c:v>
                      </c:pt>
                      <c:pt idx="360">
                        <c:v>710	</c:v>
                      </c:pt>
                      <c:pt idx="361">
                        <c:v>711	</c:v>
                      </c:pt>
                      <c:pt idx="362">
                        <c:v>712	</c:v>
                      </c:pt>
                      <c:pt idx="363">
                        <c:v>713	</c:v>
                      </c:pt>
                      <c:pt idx="364">
                        <c:v>714	</c:v>
                      </c:pt>
                      <c:pt idx="365">
                        <c:v>715	</c:v>
                      </c:pt>
                      <c:pt idx="366">
                        <c:v>716	</c:v>
                      </c:pt>
                      <c:pt idx="367">
                        <c:v>717	</c:v>
                      </c:pt>
                      <c:pt idx="368">
                        <c:v>718	</c:v>
                      </c:pt>
                      <c:pt idx="369">
                        <c:v>719	</c:v>
                      </c:pt>
                      <c:pt idx="370">
                        <c:v>720	</c:v>
                      </c:pt>
                      <c:pt idx="371">
                        <c:v>721	</c:v>
                      </c:pt>
                      <c:pt idx="372">
                        <c:v>722	</c:v>
                      </c:pt>
                      <c:pt idx="373">
                        <c:v>723	</c:v>
                      </c:pt>
                      <c:pt idx="374">
                        <c:v>724	</c:v>
                      </c:pt>
                      <c:pt idx="375">
                        <c:v>725	</c:v>
                      </c:pt>
                      <c:pt idx="376">
                        <c:v>726	</c:v>
                      </c:pt>
                      <c:pt idx="377">
                        <c:v>727	</c:v>
                      </c:pt>
                      <c:pt idx="378">
                        <c:v>728	</c:v>
                      </c:pt>
                      <c:pt idx="379">
                        <c:v>729	</c:v>
                      </c:pt>
                      <c:pt idx="380">
                        <c:v>730	</c:v>
                      </c:pt>
                      <c:pt idx="381">
                        <c:v>731	</c:v>
                      </c:pt>
                      <c:pt idx="382">
                        <c:v>732	</c:v>
                      </c:pt>
                      <c:pt idx="383">
                        <c:v>733	</c:v>
                      </c:pt>
                      <c:pt idx="384">
                        <c:v>734	</c:v>
                      </c:pt>
                      <c:pt idx="385">
                        <c:v>735	</c:v>
                      </c:pt>
                      <c:pt idx="386">
                        <c:v>736	</c:v>
                      </c:pt>
                      <c:pt idx="387">
                        <c:v>737	</c:v>
                      </c:pt>
                      <c:pt idx="388">
                        <c:v>738	</c:v>
                      </c:pt>
                      <c:pt idx="389">
                        <c:v>739	</c:v>
                      </c:pt>
                      <c:pt idx="390">
                        <c:v>740	</c:v>
                      </c:pt>
                      <c:pt idx="391">
                        <c:v>741	</c:v>
                      </c:pt>
                      <c:pt idx="392">
                        <c:v>742	</c:v>
                      </c:pt>
                      <c:pt idx="393">
                        <c:v>743	</c:v>
                      </c:pt>
                      <c:pt idx="394">
                        <c:v>744	</c:v>
                      </c:pt>
                      <c:pt idx="395">
                        <c:v>745	</c:v>
                      </c:pt>
                      <c:pt idx="396">
                        <c:v>746	</c:v>
                      </c:pt>
                      <c:pt idx="397">
                        <c:v>747	</c:v>
                      </c:pt>
                      <c:pt idx="398">
                        <c:v>748	</c:v>
                      </c:pt>
                      <c:pt idx="399">
                        <c:v>749	</c:v>
                      </c:pt>
                      <c:pt idx="400">
                        <c:v>750	</c:v>
                      </c:pt>
                      <c:pt idx="401">
                        <c:v>751	</c:v>
                      </c:pt>
                      <c:pt idx="402">
                        <c:v>752	</c:v>
                      </c:pt>
                      <c:pt idx="403">
                        <c:v>753	</c:v>
                      </c:pt>
                      <c:pt idx="404">
                        <c:v>754	</c:v>
                      </c:pt>
                      <c:pt idx="405">
                        <c:v>755	</c:v>
                      </c:pt>
                      <c:pt idx="406">
                        <c:v>756	</c:v>
                      </c:pt>
                      <c:pt idx="407">
                        <c:v>757	</c:v>
                      </c:pt>
                      <c:pt idx="408">
                        <c:v>758	</c:v>
                      </c:pt>
                      <c:pt idx="409">
                        <c:v>759	</c:v>
                      </c:pt>
                      <c:pt idx="410">
                        <c:v>760	</c:v>
                      </c:pt>
                      <c:pt idx="411">
                        <c:v>761	</c:v>
                      </c:pt>
                      <c:pt idx="412">
                        <c:v>762	</c:v>
                      </c:pt>
                      <c:pt idx="413">
                        <c:v>763	</c:v>
                      </c:pt>
                      <c:pt idx="414">
                        <c:v>764	</c:v>
                      </c:pt>
                      <c:pt idx="415">
                        <c:v>765	</c:v>
                      </c:pt>
                      <c:pt idx="416">
                        <c:v>766	</c:v>
                      </c:pt>
                      <c:pt idx="417">
                        <c:v>767	</c:v>
                      </c:pt>
                      <c:pt idx="418">
                        <c:v>768	</c:v>
                      </c:pt>
                      <c:pt idx="419">
                        <c:v>769	</c:v>
                      </c:pt>
                      <c:pt idx="420">
                        <c:v>770	</c:v>
                      </c:pt>
                      <c:pt idx="421">
                        <c:v>771	</c:v>
                      </c:pt>
                      <c:pt idx="422">
                        <c:v>772	</c:v>
                      </c:pt>
                      <c:pt idx="423">
                        <c:v>773	</c:v>
                      </c:pt>
                      <c:pt idx="424">
                        <c:v>774	</c:v>
                      </c:pt>
                      <c:pt idx="425">
                        <c:v>775	</c:v>
                      </c:pt>
                      <c:pt idx="426">
                        <c:v>776	</c:v>
                      </c:pt>
                      <c:pt idx="427">
                        <c:v>777	</c:v>
                      </c:pt>
                      <c:pt idx="428">
                        <c:v>778	</c:v>
                      </c:pt>
                      <c:pt idx="429">
                        <c:v>779	</c:v>
                      </c:pt>
                      <c:pt idx="430">
                        <c:v>780	</c:v>
                      </c:pt>
                      <c:pt idx="431">
                        <c:v>781	</c:v>
                      </c:pt>
                      <c:pt idx="432">
                        <c:v>782	</c:v>
                      </c:pt>
                      <c:pt idx="433">
                        <c:v>783	</c:v>
                      </c:pt>
                      <c:pt idx="434">
                        <c:v>784	</c:v>
                      </c:pt>
                      <c:pt idx="435">
                        <c:v>785	</c:v>
                      </c:pt>
                      <c:pt idx="436">
                        <c:v>786	</c:v>
                      </c:pt>
                      <c:pt idx="437">
                        <c:v>787	</c:v>
                      </c:pt>
                      <c:pt idx="438">
                        <c:v>788	</c:v>
                      </c:pt>
                      <c:pt idx="439">
                        <c:v>789	</c:v>
                      </c:pt>
                      <c:pt idx="440">
                        <c:v>790	</c:v>
                      </c:pt>
                      <c:pt idx="441">
                        <c:v>791	</c:v>
                      </c:pt>
                      <c:pt idx="442">
                        <c:v>792	</c:v>
                      </c:pt>
                      <c:pt idx="443">
                        <c:v>793	</c:v>
                      </c:pt>
                      <c:pt idx="444">
                        <c:v>794	</c:v>
                      </c:pt>
                      <c:pt idx="445">
                        <c:v>795	</c:v>
                      </c:pt>
                      <c:pt idx="446">
                        <c:v>796	</c:v>
                      </c:pt>
                      <c:pt idx="447">
                        <c:v>797	</c:v>
                      </c:pt>
                      <c:pt idx="448">
                        <c:v>798	</c:v>
                      </c:pt>
                      <c:pt idx="449">
                        <c:v>799	</c:v>
                      </c:pt>
                      <c:pt idx="450">
                        <c:v>800	</c:v>
                      </c:pt>
                      <c:pt idx="451">
                        <c:v>801	</c:v>
                      </c:pt>
                      <c:pt idx="452">
                        <c:v>802	</c:v>
                      </c:pt>
                      <c:pt idx="453">
                        <c:v>803	</c:v>
                      </c:pt>
                      <c:pt idx="454">
                        <c:v>804	</c:v>
                      </c:pt>
                      <c:pt idx="455">
                        <c:v>805	</c:v>
                      </c:pt>
                      <c:pt idx="456">
                        <c:v>806	</c:v>
                      </c:pt>
                      <c:pt idx="457">
                        <c:v>807	</c:v>
                      </c:pt>
                      <c:pt idx="458">
                        <c:v>808	</c:v>
                      </c:pt>
                      <c:pt idx="459">
                        <c:v>809	</c:v>
                      </c:pt>
                      <c:pt idx="460">
                        <c:v>810	</c:v>
                      </c:pt>
                      <c:pt idx="461">
                        <c:v>811	</c:v>
                      </c:pt>
                      <c:pt idx="462">
                        <c:v>812	</c:v>
                      </c:pt>
                      <c:pt idx="463">
                        <c:v>813	</c:v>
                      </c:pt>
                      <c:pt idx="464">
                        <c:v>814	</c:v>
                      </c:pt>
                      <c:pt idx="465">
                        <c:v>815	</c:v>
                      </c:pt>
                      <c:pt idx="466">
                        <c:v>816	</c:v>
                      </c:pt>
                      <c:pt idx="467">
                        <c:v>817	</c:v>
                      </c:pt>
                      <c:pt idx="468">
                        <c:v>818	</c:v>
                      </c:pt>
                      <c:pt idx="469">
                        <c:v>819	</c:v>
                      </c:pt>
                      <c:pt idx="470">
                        <c:v>820	</c:v>
                      </c:pt>
                      <c:pt idx="471">
                        <c:v>821	</c:v>
                      </c:pt>
                      <c:pt idx="472">
                        <c:v>822	</c:v>
                      </c:pt>
                      <c:pt idx="473">
                        <c:v>823	</c:v>
                      </c:pt>
                      <c:pt idx="474">
                        <c:v>824	</c:v>
                      </c:pt>
                      <c:pt idx="475">
                        <c:v>825	</c:v>
                      </c:pt>
                      <c:pt idx="476">
                        <c:v>826	</c:v>
                      </c:pt>
                      <c:pt idx="477">
                        <c:v>827	</c:v>
                      </c:pt>
                      <c:pt idx="478">
                        <c:v>828	</c:v>
                      </c:pt>
                      <c:pt idx="479">
                        <c:v>829	</c:v>
                      </c:pt>
                      <c:pt idx="480">
                        <c:v>830	</c:v>
                      </c:pt>
                      <c:pt idx="481">
                        <c:v>831	</c:v>
                      </c:pt>
                      <c:pt idx="482">
                        <c:v>832	</c:v>
                      </c:pt>
                      <c:pt idx="483">
                        <c:v>833	</c:v>
                      </c:pt>
                      <c:pt idx="484">
                        <c:v>834	</c:v>
                      </c:pt>
                      <c:pt idx="485">
                        <c:v>835	</c:v>
                      </c:pt>
                      <c:pt idx="486">
                        <c:v>836	</c:v>
                      </c:pt>
                      <c:pt idx="487">
                        <c:v>837	</c:v>
                      </c:pt>
                      <c:pt idx="488">
                        <c:v>838	</c:v>
                      </c:pt>
                      <c:pt idx="489">
                        <c:v>839	</c:v>
                      </c:pt>
                      <c:pt idx="490">
                        <c:v>840	</c:v>
                      </c:pt>
                      <c:pt idx="491">
                        <c:v>841	</c:v>
                      </c:pt>
                      <c:pt idx="492">
                        <c:v>842	</c:v>
                      </c:pt>
                      <c:pt idx="493">
                        <c:v>843	</c:v>
                      </c:pt>
                      <c:pt idx="494">
                        <c:v>844	</c:v>
                      </c:pt>
                      <c:pt idx="495">
                        <c:v>845	</c:v>
                      </c:pt>
                      <c:pt idx="496">
                        <c:v>846	</c:v>
                      </c:pt>
                      <c:pt idx="497">
                        <c:v>847	</c:v>
                      </c:pt>
                      <c:pt idx="498">
                        <c:v>848	</c:v>
                      </c:pt>
                      <c:pt idx="499">
                        <c:v>849	</c:v>
                      </c:pt>
                      <c:pt idx="500">
                        <c:v>850	</c:v>
                      </c:pt>
                      <c:pt idx="501">
                        <c:v>851	</c:v>
                      </c:pt>
                      <c:pt idx="502">
                        <c:v>852	</c:v>
                      </c:pt>
                      <c:pt idx="503">
                        <c:v>853	</c:v>
                      </c:pt>
                      <c:pt idx="504">
                        <c:v>854	</c:v>
                      </c:pt>
                      <c:pt idx="505">
                        <c:v>855	</c:v>
                      </c:pt>
                      <c:pt idx="506">
                        <c:v>856	</c:v>
                      </c:pt>
                      <c:pt idx="507">
                        <c:v>857	</c:v>
                      </c:pt>
                      <c:pt idx="508">
                        <c:v>858	</c:v>
                      </c:pt>
                      <c:pt idx="509">
                        <c:v>859	</c:v>
                      </c:pt>
                      <c:pt idx="510">
                        <c:v>860	</c:v>
                      </c:pt>
                      <c:pt idx="511">
                        <c:v>861	</c:v>
                      </c:pt>
                      <c:pt idx="512">
                        <c:v>862	</c:v>
                      </c:pt>
                      <c:pt idx="513">
                        <c:v>863	</c:v>
                      </c:pt>
                      <c:pt idx="514">
                        <c:v>864	</c:v>
                      </c:pt>
                      <c:pt idx="515">
                        <c:v>865	</c:v>
                      </c:pt>
                      <c:pt idx="516">
                        <c:v>866	</c:v>
                      </c:pt>
                      <c:pt idx="517">
                        <c:v>867	</c:v>
                      </c:pt>
                      <c:pt idx="518">
                        <c:v>868	</c:v>
                      </c:pt>
                      <c:pt idx="519">
                        <c:v>869	</c:v>
                      </c:pt>
                      <c:pt idx="520">
                        <c:v>870	</c:v>
                      </c:pt>
                      <c:pt idx="521">
                        <c:v>871	</c:v>
                      </c:pt>
                      <c:pt idx="522">
                        <c:v>872	</c:v>
                      </c:pt>
                      <c:pt idx="523">
                        <c:v>873	</c:v>
                      </c:pt>
                      <c:pt idx="524">
                        <c:v>874	</c:v>
                      </c:pt>
                      <c:pt idx="525">
                        <c:v>875	</c:v>
                      </c:pt>
                      <c:pt idx="526">
                        <c:v>876	</c:v>
                      </c:pt>
                      <c:pt idx="527">
                        <c:v>877	</c:v>
                      </c:pt>
                      <c:pt idx="528">
                        <c:v>878	</c:v>
                      </c:pt>
                      <c:pt idx="529">
                        <c:v>879	</c:v>
                      </c:pt>
                      <c:pt idx="530">
                        <c:v>880	</c:v>
                      </c:pt>
                      <c:pt idx="531">
                        <c:v>881	</c:v>
                      </c:pt>
                      <c:pt idx="532">
                        <c:v>882	</c:v>
                      </c:pt>
                      <c:pt idx="533">
                        <c:v>883	</c:v>
                      </c:pt>
                      <c:pt idx="534">
                        <c:v>884	</c:v>
                      </c:pt>
                      <c:pt idx="535">
                        <c:v>885	</c:v>
                      </c:pt>
                      <c:pt idx="536">
                        <c:v>886	</c:v>
                      </c:pt>
                      <c:pt idx="537">
                        <c:v>887	</c:v>
                      </c:pt>
                      <c:pt idx="538">
                        <c:v>888	</c:v>
                      </c:pt>
                      <c:pt idx="539">
                        <c:v>889	</c:v>
                      </c:pt>
                      <c:pt idx="540">
                        <c:v>890	</c:v>
                      </c:pt>
                      <c:pt idx="541">
                        <c:v>891	</c:v>
                      </c:pt>
                      <c:pt idx="542">
                        <c:v>892	</c:v>
                      </c:pt>
                      <c:pt idx="543">
                        <c:v>893	</c:v>
                      </c:pt>
                      <c:pt idx="544">
                        <c:v>894	</c:v>
                      </c:pt>
                      <c:pt idx="545">
                        <c:v>895	</c:v>
                      </c:pt>
                      <c:pt idx="546">
                        <c:v>896	</c:v>
                      </c:pt>
                      <c:pt idx="547">
                        <c:v>897	</c:v>
                      </c:pt>
                      <c:pt idx="548">
                        <c:v>898	</c:v>
                      </c:pt>
                      <c:pt idx="549">
                        <c:v>899	</c:v>
                      </c:pt>
                      <c:pt idx="550">
                        <c:v>900	</c:v>
                      </c:pt>
                      <c:pt idx="551">
                        <c:v>901	</c:v>
                      </c:pt>
                      <c:pt idx="552">
                        <c:v>902	</c:v>
                      </c:pt>
                      <c:pt idx="553">
                        <c:v>903	</c:v>
                      </c:pt>
                      <c:pt idx="554">
                        <c:v>904	</c:v>
                      </c:pt>
                      <c:pt idx="555">
                        <c:v>905	</c:v>
                      </c:pt>
                      <c:pt idx="556">
                        <c:v>906	</c:v>
                      </c:pt>
                      <c:pt idx="557">
                        <c:v>907	</c:v>
                      </c:pt>
                      <c:pt idx="558">
                        <c:v>908	</c:v>
                      </c:pt>
                      <c:pt idx="559">
                        <c:v>909	</c:v>
                      </c:pt>
                      <c:pt idx="560">
                        <c:v>910	</c:v>
                      </c:pt>
                      <c:pt idx="561">
                        <c:v>911	</c:v>
                      </c:pt>
                      <c:pt idx="562">
                        <c:v>912	</c:v>
                      </c:pt>
                      <c:pt idx="563">
                        <c:v>913	</c:v>
                      </c:pt>
                      <c:pt idx="564">
                        <c:v>914	</c:v>
                      </c:pt>
                      <c:pt idx="565">
                        <c:v>915	</c:v>
                      </c:pt>
                      <c:pt idx="566">
                        <c:v>916	</c:v>
                      </c:pt>
                      <c:pt idx="567">
                        <c:v>917	</c:v>
                      </c:pt>
                      <c:pt idx="568">
                        <c:v>918	</c:v>
                      </c:pt>
                      <c:pt idx="569">
                        <c:v>919	</c:v>
                      </c:pt>
                      <c:pt idx="570">
                        <c:v>920	</c:v>
                      </c:pt>
                      <c:pt idx="571">
                        <c:v>921	</c:v>
                      </c:pt>
                      <c:pt idx="572">
                        <c:v>922	</c:v>
                      </c:pt>
                      <c:pt idx="573">
                        <c:v>923	</c:v>
                      </c:pt>
                      <c:pt idx="574">
                        <c:v>924	</c:v>
                      </c:pt>
                      <c:pt idx="575">
                        <c:v>925	</c:v>
                      </c:pt>
                      <c:pt idx="576">
                        <c:v>926	</c:v>
                      </c:pt>
                      <c:pt idx="577">
                        <c:v>927	</c:v>
                      </c:pt>
                      <c:pt idx="578">
                        <c:v>928	</c:v>
                      </c:pt>
                      <c:pt idx="579">
                        <c:v>929	</c:v>
                      </c:pt>
                      <c:pt idx="580">
                        <c:v>930	</c:v>
                      </c:pt>
                      <c:pt idx="581">
                        <c:v>931	</c:v>
                      </c:pt>
                      <c:pt idx="582">
                        <c:v>932	</c:v>
                      </c:pt>
                      <c:pt idx="583">
                        <c:v>933	</c:v>
                      </c:pt>
                      <c:pt idx="584">
                        <c:v>934	</c:v>
                      </c:pt>
                      <c:pt idx="585">
                        <c:v>935	</c:v>
                      </c:pt>
                      <c:pt idx="586">
                        <c:v>936	</c:v>
                      </c:pt>
                      <c:pt idx="587">
                        <c:v>937	</c:v>
                      </c:pt>
                      <c:pt idx="588">
                        <c:v>938	</c:v>
                      </c:pt>
                      <c:pt idx="589">
                        <c:v>939	</c:v>
                      </c:pt>
                      <c:pt idx="590">
                        <c:v>940	</c:v>
                      </c:pt>
                      <c:pt idx="591">
                        <c:v>941	</c:v>
                      </c:pt>
                      <c:pt idx="592">
                        <c:v>942	</c:v>
                      </c:pt>
                      <c:pt idx="593">
                        <c:v>943	</c:v>
                      </c:pt>
                      <c:pt idx="594">
                        <c:v>944	</c:v>
                      </c:pt>
                      <c:pt idx="595">
                        <c:v>945	</c:v>
                      </c:pt>
                      <c:pt idx="596">
                        <c:v>946	</c:v>
                      </c:pt>
                      <c:pt idx="597">
                        <c:v>947	</c:v>
                      </c:pt>
                      <c:pt idx="598">
                        <c:v>948	</c:v>
                      </c:pt>
                      <c:pt idx="599">
                        <c:v>949	</c:v>
                      </c:pt>
                      <c:pt idx="600">
                        <c:v>950	</c:v>
                      </c:pt>
                      <c:pt idx="601">
                        <c:v>951	</c:v>
                      </c:pt>
                      <c:pt idx="602">
                        <c:v>952	</c:v>
                      </c:pt>
                      <c:pt idx="603">
                        <c:v>953	</c:v>
                      </c:pt>
                      <c:pt idx="604">
                        <c:v>954	</c:v>
                      </c:pt>
                      <c:pt idx="605">
                        <c:v>955	</c:v>
                      </c:pt>
                      <c:pt idx="606">
                        <c:v>956	</c:v>
                      </c:pt>
                      <c:pt idx="607">
                        <c:v>957	</c:v>
                      </c:pt>
                      <c:pt idx="608">
                        <c:v>958	</c:v>
                      </c:pt>
                      <c:pt idx="609">
                        <c:v>959	</c:v>
                      </c:pt>
                      <c:pt idx="610">
                        <c:v>960	</c:v>
                      </c:pt>
                      <c:pt idx="611">
                        <c:v>961	</c:v>
                      </c:pt>
                      <c:pt idx="612">
                        <c:v>962	</c:v>
                      </c:pt>
                      <c:pt idx="613">
                        <c:v>963	</c:v>
                      </c:pt>
                      <c:pt idx="614">
                        <c:v>964	</c:v>
                      </c:pt>
                      <c:pt idx="615">
                        <c:v>965	</c:v>
                      </c:pt>
                      <c:pt idx="616">
                        <c:v>966	</c:v>
                      </c:pt>
                      <c:pt idx="617">
                        <c:v>967	</c:v>
                      </c:pt>
                      <c:pt idx="618">
                        <c:v>968	</c:v>
                      </c:pt>
                      <c:pt idx="619">
                        <c:v>969	</c:v>
                      </c:pt>
                      <c:pt idx="620">
                        <c:v>970	</c:v>
                      </c:pt>
                      <c:pt idx="621">
                        <c:v>971	</c:v>
                      </c:pt>
                      <c:pt idx="622">
                        <c:v>972	</c:v>
                      </c:pt>
                      <c:pt idx="623">
                        <c:v>973	</c:v>
                      </c:pt>
                      <c:pt idx="624">
                        <c:v>974	</c:v>
                      </c:pt>
                      <c:pt idx="625">
                        <c:v>975	</c:v>
                      </c:pt>
                      <c:pt idx="626">
                        <c:v>976	</c:v>
                      </c:pt>
                      <c:pt idx="627">
                        <c:v>977	</c:v>
                      </c:pt>
                      <c:pt idx="628">
                        <c:v>978	</c:v>
                      </c:pt>
                      <c:pt idx="629">
                        <c:v>979	</c:v>
                      </c:pt>
                      <c:pt idx="630">
                        <c:v>980	</c:v>
                      </c:pt>
                      <c:pt idx="631">
                        <c:v>981	</c:v>
                      </c:pt>
                      <c:pt idx="632">
                        <c:v>982	</c:v>
                      </c:pt>
                      <c:pt idx="633">
                        <c:v>983	</c:v>
                      </c:pt>
                      <c:pt idx="634">
                        <c:v>984	</c:v>
                      </c:pt>
                      <c:pt idx="635">
                        <c:v>985	</c:v>
                      </c:pt>
                      <c:pt idx="636">
                        <c:v>986	</c:v>
                      </c:pt>
                      <c:pt idx="637">
                        <c:v>987	</c:v>
                      </c:pt>
                      <c:pt idx="638">
                        <c:v>988	</c:v>
                      </c:pt>
                      <c:pt idx="639">
                        <c:v>989	</c:v>
                      </c:pt>
                      <c:pt idx="640">
                        <c:v>990	</c:v>
                      </c:pt>
                      <c:pt idx="641">
                        <c:v>991	</c:v>
                      </c:pt>
                      <c:pt idx="642">
                        <c:v>992	</c:v>
                      </c:pt>
                      <c:pt idx="643">
                        <c:v>993	</c:v>
                      </c:pt>
                      <c:pt idx="644">
                        <c:v>994	</c:v>
                      </c:pt>
                      <c:pt idx="645">
                        <c:v>995	</c:v>
                      </c:pt>
                      <c:pt idx="646">
                        <c:v>996	</c:v>
                      </c:pt>
                      <c:pt idx="647">
                        <c:v>997	</c:v>
                      </c:pt>
                      <c:pt idx="648">
                        <c:v>998	</c:v>
                      </c:pt>
                      <c:pt idx="649">
                        <c:v>999	</c:v>
                      </c:pt>
                      <c:pt idx="650">
                        <c:v>1000</c:v>
                      </c:pt>
                      <c:pt idx="651">
                        <c:v>1001</c:v>
                      </c:pt>
                      <c:pt idx="652">
                        <c:v>1002</c:v>
                      </c:pt>
                      <c:pt idx="653">
                        <c:v>1003</c:v>
                      </c:pt>
                      <c:pt idx="654">
                        <c:v>1004</c:v>
                      </c:pt>
                      <c:pt idx="655">
                        <c:v>1005</c:v>
                      </c:pt>
                      <c:pt idx="656">
                        <c:v>1006</c:v>
                      </c:pt>
                      <c:pt idx="657">
                        <c:v>1007</c:v>
                      </c:pt>
                      <c:pt idx="658">
                        <c:v>1008</c:v>
                      </c:pt>
                      <c:pt idx="659">
                        <c:v>1009</c:v>
                      </c:pt>
                      <c:pt idx="660">
                        <c:v>1010</c:v>
                      </c:pt>
                      <c:pt idx="661">
                        <c:v>1011</c:v>
                      </c:pt>
                      <c:pt idx="662">
                        <c:v>1012</c:v>
                      </c:pt>
                      <c:pt idx="663">
                        <c:v>1013</c:v>
                      </c:pt>
                      <c:pt idx="664">
                        <c:v>1014</c:v>
                      </c:pt>
                      <c:pt idx="665">
                        <c:v>1015</c:v>
                      </c:pt>
                      <c:pt idx="666">
                        <c:v>1016</c:v>
                      </c:pt>
                      <c:pt idx="667">
                        <c:v>1017</c:v>
                      </c:pt>
                      <c:pt idx="668">
                        <c:v>1018</c:v>
                      </c:pt>
                      <c:pt idx="669">
                        <c:v>1019</c:v>
                      </c:pt>
                      <c:pt idx="670">
                        <c:v>1020</c:v>
                      </c:pt>
                      <c:pt idx="671">
                        <c:v>1021</c:v>
                      </c:pt>
                      <c:pt idx="672">
                        <c:v>1022</c:v>
                      </c:pt>
                      <c:pt idx="673">
                        <c:v>1023</c:v>
                      </c:pt>
                      <c:pt idx="674">
                        <c:v>1024</c:v>
                      </c:pt>
                      <c:pt idx="675">
                        <c:v>1025</c:v>
                      </c:pt>
                      <c:pt idx="676">
                        <c:v>1026</c:v>
                      </c:pt>
                      <c:pt idx="677">
                        <c:v>1027</c:v>
                      </c:pt>
                      <c:pt idx="678">
                        <c:v>1028</c:v>
                      </c:pt>
                      <c:pt idx="679">
                        <c:v>1029</c:v>
                      </c:pt>
                      <c:pt idx="680">
                        <c:v>1030</c:v>
                      </c:pt>
                      <c:pt idx="681">
                        <c:v>1031</c:v>
                      </c:pt>
                      <c:pt idx="682">
                        <c:v>1032</c:v>
                      </c:pt>
                      <c:pt idx="683">
                        <c:v>1033</c:v>
                      </c:pt>
                      <c:pt idx="684">
                        <c:v>1034</c:v>
                      </c:pt>
                      <c:pt idx="685">
                        <c:v>1035</c:v>
                      </c:pt>
                      <c:pt idx="686">
                        <c:v>1036</c:v>
                      </c:pt>
                      <c:pt idx="687">
                        <c:v>1037</c:v>
                      </c:pt>
                      <c:pt idx="688">
                        <c:v>1038</c:v>
                      </c:pt>
                      <c:pt idx="689">
                        <c:v>1039</c:v>
                      </c:pt>
                      <c:pt idx="690">
                        <c:v>1040</c:v>
                      </c:pt>
                      <c:pt idx="691">
                        <c:v>1041</c:v>
                      </c:pt>
                      <c:pt idx="692">
                        <c:v>1042</c:v>
                      </c:pt>
                      <c:pt idx="693">
                        <c:v>1043</c:v>
                      </c:pt>
                      <c:pt idx="694">
                        <c:v>1044</c:v>
                      </c:pt>
                      <c:pt idx="695">
                        <c:v>1045</c:v>
                      </c:pt>
                      <c:pt idx="696">
                        <c:v>1046</c:v>
                      </c:pt>
                      <c:pt idx="697">
                        <c:v>1047</c:v>
                      </c:pt>
                      <c:pt idx="698">
                        <c:v>1048</c:v>
                      </c:pt>
                      <c:pt idx="699">
                        <c:v>1049</c:v>
                      </c:pt>
                      <c:pt idx="700">
                        <c:v>1050</c:v>
                      </c:pt>
                      <c:pt idx="701">
                        <c:v>1051</c:v>
                      </c:pt>
                      <c:pt idx="702">
                        <c:v>1052</c:v>
                      </c:pt>
                      <c:pt idx="703">
                        <c:v>1053</c:v>
                      </c:pt>
                      <c:pt idx="704">
                        <c:v>1054</c:v>
                      </c:pt>
                      <c:pt idx="705">
                        <c:v>1055</c:v>
                      </c:pt>
                      <c:pt idx="706">
                        <c:v>1056</c:v>
                      </c:pt>
                      <c:pt idx="707">
                        <c:v>1057</c:v>
                      </c:pt>
                      <c:pt idx="708">
                        <c:v>1058</c:v>
                      </c:pt>
                      <c:pt idx="709">
                        <c:v>1059</c:v>
                      </c:pt>
                      <c:pt idx="710">
                        <c:v>1060</c:v>
                      </c:pt>
                      <c:pt idx="711">
                        <c:v>1061</c:v>
                      </c:pt>
                      <c:pt idx="712">
                        <c:v>1062</c:v>
                      </c:pt>
                      <c:pt idx="713">
                        <c:v>1063</c:v>
                      </c:pt>
                      <c:pt idx="714">
                        <c:v>1064</c:v>
                      </c:pt>
                      <c:pt idx="715">
                        <c:v>1065</c:v>
                      </c:pt>
                      <c:pt idx="716">
                        <c:v>1066</c:v>
                      </c:pt>
                      <c:pt idx="717">
                        <c:v>1067</c:v>
                      </c:pt>
                      <c:pt idx="718">
                        <c:v>1068</c:v>
                      </c:pt>
                      <c:pt idx="719">
                        <c:v>1069</c:v>
                      </c:pt>
                      <c:pt idx="720">
                        <c:v>1070</c:v>
                      </c:pt>
                      <c:pt idx="721">
                        <c:v>1071</c:v>
                      </c:pt>
                      <c:pt idx="722">
                        <c:v>1072</c:v>
                      </c:pt>
                      <c:pt idx="723">
                        <c:v>1073</c:v>
                      </c:pt>
                      <c:pt idx="724">
                        <c:v>1074</c:v>
                      </c:pt>
                      <c:pt idx="725">
                        <c:v>1075</c:v>
                      </c:pt>
                      <c:pt idx="726">
                        <c:v>1076</c:v>
                      </c:pt>
                      <c:pt idx="727">
                        <c:v>1077</c:v>
                      </c:pt>
                      <c:pt idx="728">
                        <c:v>1078</c:v>
                      </c:pt>
                      <c:pt idx="729">
                        <c:v>1079</c:v>
                      </c:pt>
                      <c:pt idx="730">
                        <c:v>1080</c:v>
                      </c:pt>
                      <c:pt idx="731">
                        <c:v>1081</c:v>
                      </c:pt>
                      <c:pt idx="732">
                        <c:v>1082</c:v>
                      </c:pt>
                      <c:pt idx="733">
                        <c:v>1083</c:v>
                      </c:pt>
                      <c:pt idx="734">
                        <c:v>1084</c:v>
                      </c:pt>
                      <c:pt idx="735">
                        <c:v>1085</c:v>
                      </c:pt>
                      <c:pt idx="736">
                        <c:v>1086</c:v>
                      </c:pt>
                      <c:pt idx="737">
                        <c:v>1087</c:v>
                      </c:pt>
                      <c:pt idx="738">
                        <c:v>1088</c:v>
                      </c:pt>
                      <c:pt idx="739">
                        <c:v>1089</c:v>
                      </c:pt>
                      <c:pt idx="740">
                        <c:v>1090</c:v>
                      </c:pt>
                      <c:pt idx="741">
                        <c:v>1091</c:v>
                      </c:pt>
                      <c:pt idx="742">
                        <c:v>1092</c:v>
                      </c:pt>
                      <c:pt idx="743">
                        <c:v>1093</c:v>
                      </c:pt>
                      <c:pt idx="744">
                        <c:v>1094</c:v>
                      </c:pt>
                      <c:pt idx="745">
                        <c:v>1095</c:v>
                      </c:pt>
                      <c:pt idx="746">
                        <c:v>1096</c:v>
                      </c:pt>
                      <c:pt idx="747">
                        <c:v>1097</c:v>
                      </c:pt>
                      <c:pt idx="748">
                        <c:v>1098</c:v>
                      </c:pt>
                      <c:pt idx="749">
                        <c:v>1099</c:v>
                      </c:pt>
                      <c:pt idx="750">
                        <c:v>1100</c:v>
                      </c:pt>
                      <c:pt idx="751">
                        <c:v>1101</c:v>
                      </c:pt>
                      <c:pt idx="752">
                        <c:v>1102</c:v>
                      </c:pt>
                      <c:pt idx="753">
                        <c:v>1103</c:v>
                      </c:pt>
                      <c:pt idx="754">
                        <c:v>1104</c:v>
                      </c:pt>
                      <c:pt idx="755">
                        <c:v>1105</c:v>
                      </c:pt>
                      <c:pt idx="756">
                        <c:v>1106</c:v>
                      </c:pt>
                      <c:pt idx="757">
                        <c:v>1107</c:v>
                      </c:pt>
                      <c:pt idx="758">
                        <c:v>1108</c:v>
                      </c:pt>
                      <c:pt idx="759">
                        <c:v>1109</c:v>
                      </c:pt>
                      <c:pt idx="760">
                        <c:v>1110</c:v>
                      </c:pt>
                      <c:pt idx="761">
                        <c:v>1111</c:v>
                      </c:pt>
                      <c:pt idx="762">
                        <c:v>1112</c:v>
                      </c:pt>
                      <c:pt idx="763">
                        <c:v>1113</c:v>
                      </c:pt>
                      <c:pt idx="764">
                        <c:v>1114</c:v>
                      </c:pt>
                      <c:pt idx="765">
                        <c:v>1115</c:v>
                      </c:pt>
                      <c:pt idx="766">
                        <c:v>1116</c:v>
                      </c:pt>
                      <c:pt idx="767">
                        <c:v>1117</c:v>
                      </c:pt>
                      <c:pt idx="768">
                        <c:v>1118</c:v>
                      </c:pt>
                      <c:pt idx="769">
                        <c:v>1119</c:v>
                      </c:pt>
                      <c:pt idx="770">
                        <c:v>1120</c:v>
                      </c:pt>
                      <c:pt idx="771">
                        <c:v>1121</c:v>
                      </c:pt>
                      <c:pt idx="772">
                        <c:v>1122</c:v>
                      </c:pt>
                      <c:pt idx="773">
                        <c:v>1123</c:v>
                      </c:pt>
                      <c:pt idx="774">
                        <c:v>1124</c:v>
                      </c:pt>
                      <c:pt idx="775">
                        <c:v>1125</c:v>
                      </c:pt>
                      <c:pt idx="776">
                        <c:v>1126</c:v>
                      </c:pt>
                      <c:pt idx="777">
                        <c:v>1127</c:v>
                      </c:pt>
                      <c:pt idx="778">
                        <c:v>1128</c:v>
                      </c:pt>
                      <c:pt idx="779">
                        <c:v>1129</c:v>
                      </c:pt>
                      <c:pt idx="780">
                        <c:v>1130</c:v>
                      </c:pt>
                      <c:pt idx="781">
                        <c:v>1131</c:v>
                      </c:pt>
                      <c:pt idx="782">
                        <c:v>1132</c:v>
                      </c:pt>
                      <c:pt idx="783">
                        <c:v>1133</c:v>
                      </c:pt>
                      <c:pt idx="784">
                        <c:v>1134</c:v>
                      </c:pt>
                      <c:pt idx="785">
                        <c:v>1135</c:v>
                      </c:pt>
                      <c:pt idx="786">
                        <c:v>1136</c:v>
                      </c:pt>
                      <c:pt idx="787">
                        <c:v>1137</c:v>
                      </c:pt>
                      <c:pt idx="788">
                        <c:v>1138</c:v>
                      </c:pt>
                      <c:pt idx="789">
                        <c:v>1139</c:v>
                      </c:pt>
                      <c:pt idx="790">
                        <c:v>1140</c:v>
                      </c:pt>
                      <c:pt idx="791">
                        <c:v>1141</c:v>
                      </c:pt>
                      <c:pt idx="792">
                        <c:v>1142</c:v>
                      </c:pt>
                      <c:pt idx="793">
                        <c:v>1143</c:v>
                      </c:pt>
                      <c:pt idx="794">
                        <c:v>1144</c:v>
                      </c:pt>
                      <c:pt idx="795">
                        <c:v>1145</c:v>
                      </c:pt>
                      <c:pt idx="796">
                        <c:v>1146</c:v>
                      </c:pt>
                      <c:pt idx="797">
                        <c:v>1147</c:v>
                      </c:pt>
                      <c:pt idx="798">
                        <c:v>1148</c:v>
                      </c:pt>
                      <c:pt idx="799">
                        <c:v>1149</c:v>
                      </c:pt>
                      <c:pt idx="800">
                        <c:v>1150</c:v>
                      </c:pt>
                      <c:pt idx="801">
                        <c:v>1151</c:v>
                      </c:pt>
                      <c:pt idx="802">
                        <c:v>1152</c:v>
                      </c:pt>
                      <c:pt idx="803">
                        <c:v>1153</c:v>
                      </c:pt>
                      <c:pt idx="804">
                        <c:v>1154</c:v>
                      </c:pt>
                      <c:pt idx="805">
                        <c:v>1155</c:v>
                      </c:pt>
                      <c:pt idx="806">
                        <c:v>1156</c:v>
                      </c:pt>
                      <c:pt idx="807">
                        <c:v>1157</c:v>
                      </c:pt>
                      <c:pt idx="808">
                        <c:v>1158</c:v>
                      </c:pt>
                      <c:pt idx="809">
                        <c:v>1159</c:v>
                      </c:pt>
                      <c:pt idx="810">
                        <c:v>1160</c:v>
                      </c:pt>
                      <c:pt idx="811">
                        <c:v>1161</c:v>
                      </c:pt>
                      <c:pt idx="812">
                        <c:v>1162</c:v>
                      </c:pt>
                      <c:pt idx="813">
                        <c:v>1163</c:v>
                      </c:pt>
                      <c:pt idx="814">
                        <c:v>1164</c:v>
                      </c:pt>
                      <c:pt idx="815">
                        <c:v>1165</c:v>
                      </c:pt>
                      <c:pt idx="816">
                        <c:v>1166</c:v>
                      </c:pt>
                      <c:pt idx="817">
                        <c:v>1167</c:v>
                      </c:pt>
                      <c:pt idx="818">
                        <c:v>1168</c:v>
                      </c:pt>
                      <c:pt idx="819">
                        <c:v>1169</c:v>
                      </c:pt>
                      <c:pt idx="820">
                        <c:v>1170</c:v>
                      </c:pt>
                      <c:pt idx="821">
                        <c:v>1171</c:v>
                      </c:pt>
                      <c:pt idx="822">
                        <c:v>1172</c:v>
                      </c:pt>
                      <c:pt idx="823">
                        <c:v>1173</c:v>
                      </c:pt>
                      <c:pt idx="824">
                        <c:v>1174</c:v>
                      </c:pt>
                      <c:pt idx="825">
                        <c:v>1175</c:v>
                      </c:pt>
                      <c:pt idx="826">
                        <c:v>1176</c:v>
                      </c:pt>
                      <c:pt idx="827">
                        <c:v>1177</c:v>
                      </c:pt>
                      <c:pt idx="828">
                        <c:v>1178</c:v>
                      </c:pt>
                      <c:pt idx="829">
                        <c:v>1179</c:v>
                      </c:pt>
                      <c:pt idx="830">
                        <c:v>1180</c:v>
                      </c:pt>
                      <c:pt idx="831">
                        <c:v>1181</c:v>
                      </c:pt>
                      <c:pt idx="832">
                        <c:v>1182</c:v>
                      </c:pt>
                      <c:pt idx="833">
                        <c:v>1183</c:v>
                      </c:pt>
                      <c:pt idx="834">
                        <c:v>1184</c:v>
                      </c:pt>
                      <c:pt idx="835">
                        <c:v>1185</c:v>
                      </c:pt>
                      <c:pt idx="836">
                        <c:v>1186</c:v>
                      </c:pt>
                      <c:pt idx="837">
                        <c:v>1187</c:v>
                      </c:pt>
                      <c:pt idx="838">
                        <c:v>1188</c:v>
                      </c:pt>
                      <c:pt idx="839">
                        <c:v>1189</c:v>
                      </c:pt>
                      <c:pt idx="840">
                        <c:v>1190</c:v>
                      </c:pt>
                      <c:pt idx="841">
                        <c:v>1191</c:v>
                      </c:pt>
                      <c:pt idx="842">
                        <c:v>1192</c:v>
                      </c:pt>
                      <c:pt idx="843">
                        <c:v>1193</c:v>
                      </c:pt>
                      <c:pt idx="844">
                        <c:v>1194</c:v>
                      </c:pt>
                      <c:pt idx="845">
                        <c:v>1195</c:v>
                      </c:pt>
                      <c:pt idx="846">
                        <c:v>1196</c:v>
                      </c:pt>
                      <c:pt idx="847">
                        <c:v>1197</c:v>
                      </c:pt>
                      <c:pt idx="848">
                        <c:v>1198</c:v>
                      </c:pt>
                      <c:pt idx="849">
                        <c:v>1199</c:v>
                      </c:pt>
                      <c:pt idx="850">
                        <c:v>1200</c:v>
                      </c:pt>
                      <c:pt idx="851">
                        <c:v>1201</c:v>
                      </c:pt>
                      <c:pt idx="852">
                        <c:v>1202</c:v>
                      </c:pt>
                      <c:pt idx="853">
                        <c:v>1203</c:v>
                      </c:pt>
                      <c:pt idx="854">
                        <c:v>1204</c:v>
                      </c:pt>
                      <c:pt idx="855">
                        <c:v>1205</c:v>
                      </c:pt>
                      <c:pt idx="856">
                        <c:v>1206</c:v>
                      </c:pt>
                      <c:pt idx="857">
                        <c:v>1207</c:v>
                      </c:pt>
                      <c:pt idx="858">
                        <c:v>1208</c:v>
                      </c:pt>
                      <c:pt idx="859">
                        <c:v>1209</c:v>
                      </c:pt>
                      <c:pt idx="860">
                        <c:v>1210</c:v>
                      </c:pt>
                      <c:pt idx="861">
                        <c:v>1211</c:v>
                      </c:pt>
                      <c:pt idx="862">
                        <c:v>1212</c:v>
                      </c:pt>
                      <c:pt idx="863">
                        <c:v>1213</c:v>
                      </c:pt>
                      <c:pt idx="864">
                        <c:v>1214</c:v>
                      </c:pt>
                      <c:pt idx="865">
                        <c:v>1215</c:v>
                      </c:pt>
                      <c:pt idx="866">
                        <c:v>1216</c:v>
                      </c:pt>
                      <c:pt idx="867">
                        <c:v>1217</c:v>
                      </c:pt>
                      <c:pt idx="868">
                        <c:v>1218</c:v>
                      </c:pt>
                      <c:pt idx="869">
                        <c:v>1219</c:v>
                      </c:pt>
                      <c:pt idx="870">
                        <c:v>1220</c:v>
                      </c:pt>
                      <c:pt idx="871">
                        <c:v>1221</c:v>
                      </c:pt>
                      <c:pt idx="872">
                        <c:v>1222</c:v>
                      </c:pt>
                      <c:pt idx="873">
                        <c:v>1223</c:v>
                      </c:pt>
                      <c:pt idx="874">
                        <c:v>1224</c:v>
                      </c:pt>
                      <c:pt idx="875">
                        <c:v>1225</c:v>
                      </c:pt>
                      <c:pt idx="876">
                        <c:v>1226</c:v>
                      </c:pt>
                      <c:pt idx="877">
                        <c:v>1227</c:v>
                      </c:pt>
                      <c:pt idx="878">
                        <c:v>1228</c:v>
                      </c:pt>
                      <c:pt idx="879">
                        <c:v>1229</c:v>
                      </c:pt>
                      <c:pt idx="880">
                        <c:v>1230</c:v>
                      </c:pt>
                      <c:pt idx="881">
                        <c:v>1231</c:v>
                      </c:pt>
                      <c:pt idx="882">
                        <c:v>1232</c:v>
                      </c:pt>
                      <c:pt idx="883">
                        <c:v>1233</c:v>
                      </c:pt>
                      <c:pt idx="884">
                        <c:v>1234</c:v>
                      </c:pt>
                      <c:pt idx="885">
                        <c:v>1235</c:v>
                      </c:pt>
                      <c:pt idx="886">
                        <c:v>1236</c:v>
                      </c:pt>
                      <c:pt idx="887">
                        <c:v>1237</c:v>
                      </c:pt>
                      <c:pt idx="888">
                        <c:v>1238</c:v>
                      </c:pt>
                      <c:pt idx="889">
                        <c:v>1239</c:v>
                      </c:pt>
                      <c:pt idx="890">
                        <c:v>1240</c:v>
                      </c:pt>
                      <c:pt idx="891">
                        <c:v>1241</c:v>
                      </c:pt>
                      <c:pt idx="892">
                        <c:v>1242</c:v>
                      </c:pt>
                      <c:pt idx="893">
                        <c:v>1243</c:v>
                      </c:pt>
                      <c:pt idx="894">
                        <c:v>1244</c:v>
                      </c:pt>
                      <c:pt idx="895">
                        <c:v>1245</c:v>
                      </c:pt>
                      <c:pt idx="896">
                        <c:v>1246</c:v>
                      </c:pt>
                      <c:pt idx="897">
                        <c:v>1247</c:v>
                      </c:pt>
                      <c:pt idx="898">
                        <c:v>1248</c:v>
                      </c:pt>
                      <c:pt idx="899">
                        <c:v>1249</c:v>
                      </c:pt>
                      <c:pt idx="900">
                        <c:v>1250</c:v>
                      </c:pt>
                      <c:pt idx="901">
                        <c:v>1251</c:v>
                      </c:pt>
                      <c:pt idx="902">
                        <c:v>1252</c:v>
                      </c:pt>
                      <c:pt idx="903">
                        <c:v>1253</c:v>
                      </c:pt>
                      <c:pt idx="904">
                        <c:v>1254</c:v>
                      </c:pt>
                      <c:pt idx="905">
                        <c:v>1255</c:v>
                      </c:pt>
                      <c:pt idx="906">
                        <c:v>1256</c:v>
                      </c:pt>
                      <c:pt idx="907">
                        <c:v>1257</c:v>
                      </c:pt>
                      <c:pt idx="908">
                        <c:v>1258</c:v>
                      </c:pt>
                      <c:pt idx="909">
                        <c:v>1259</c:v>
                      </c:pt>
                      <c:pt idx="910">
                        <c:v>1260</c:v>
                      </c:pt>
                      <c:pt idx="911">
                        <c:v>1261</c:v>
                      </c:pt>
                      <c:pt idx="912">
                        <c:v>1262</c:v>
                      </c:pt>
                      <c:pt idx="913">
                        <c:v>1263</c:v>
                      </c:pt>
                      <c:pt idx="914">
                        <c:v>1264</c:v>
                      </c:pt>
                      <c:pt idx="915">
                        <c:v>1265</c:v>
                      </c:pt>
                      <c:pt idx="916">
                        <c:v>1266</c:v>
                      </c:pt>
                      <c:pt idx="917">
                        <c:v>1267</c:v>
                      </c:pt>
                      <c:pt idx="918">
                        <c:v>1268</c:v>
                      </c:pt>
                      <c:pt idx="919">
                        <c:v>1269</c:v>
                      </c:pt>
                      <c:pt idx="920">
                        <c:v>1270</c:v>
                      </c:pt>
                      <c:pt idx="921">
                        <c:v>1271</c:v>
                      </c:pt>
                      <c:pt idx="922">
                        <c:v>1272</c:v>
                      </c:pt>
                      <c:pt idx="923">
                        <c:v>1273</c:v>
                      </c:pt>
                      <c:pt idx="924">
                        <c:v>1274</c:v>
                      </c:pt>
                      <c:pt idx="925">
                        <c:v>1275</c:v>
                      </c:pt>
                      <c:pt idx="926">
                        <c:v>1276</c:v>
                      </c:pt>
                      <c:pt idx="927">
                        <c:v>1277</c:v>
                      </c:pt>
                      <c:pt idx="928">
                        <c:v>1278</c:v>
                      </c:pt>
                      <c:pt idx="929">
                        <c:v>1279</c:v>
                      </c:pt>
                      <c:pt idx="930">
                        <c:v>1280</c:v>
                      </c:pt>
                      <c:pt idx="931">
                        <c:v>1281</c:v>
                      </c:pt>
                      <c:pt idx="932">
                        <c:v>1282</c:v>
                      </c:pt>
                      <c:pt idx="933">
                        <c:v>1283</c:v>
                      </c:pt>
                      <c:pt idx="934">
                        <c:v>1284</c:v>
                      </c:pt>
                      <c:pt idx="935">
                        <c:v>1285</c:v>
                      </c:pt>
                      <c:pt idx="936">
                        <c:v>1286</c:v>
                      </c:pt>
                      <c:pt idx="937">
                        <c:v>1287</c:v>
                      </c:pt>
                      <c:pt idx="938">
                        <c:v>1288</c:v>
                      </c:pt>
                      <c:pt idx="939">
                        <c:v>1289</c:v>
                      </c:pt>
                      <c:pt idx="940">
                        <c:v>1290</c:v>
                      </c:pt>
                      <c:pt idx="941">
                        <c:v>1291</c:v>
                      </c:pt>
                      <c:pt idx="942">
                        <c:v>1292</c:v>
                      </c:pt>
                      <c:pt idx="943">
                        <c:v>1293</c:v>
                      </c:pt>
                      <c:pt idx="944">
                        <c:v>1294</c:v>
                      </c:pt>
                      <c:pt idx="945">
                        <c:v>1295</c:v>
                      </c:pt>
                      <c:pt idx="946">
                        <c:v>1296</c:v>
                      </c:pt>
                      <c:pt idx="947">
                        <c:v>1297</c:v>
                      </c:pt>
                      <c:pt idx="948">
                        <c:v>1298</c:v>
                      </c:pt>
                      <c:pt idx="949">
                        <c:v>1299</c:v>
                      </c:pt>
                      <c:pt idx="950">
                        <c:v>1300</c:v>
                      </c:pt>
                      <c:pt idx="951">
                        <c:v>1301</c:v>
                      </c:pt>
                      <c:pt idx="952">
                        <c:v>1302</c:v>
                      </c:pt>
                      <c:pt idx="953">
                        <c:v>1303</c:v>
                      </c:pt>
                      <c:pt idx="954">
                        <c:v>1304</c:v>
                      </c:pt>
                      <c:pt idx="955">
                        <c:v>1305</c:v>
                      </c:pt>
                      <c:pt idx="956">
                        <c:v>1306</c:v>
                      </c:pt>
                      <c:pt idx="957">
                        <c:v>1307</c:v>
                      </c:pt>
                      <c:pt idx="958">
                        <c:v>1308</c:v>
                      </c:pt>
                      <c:pt idx="959">
                        <c:v>1309</c:v>
                      </c:pt>
                      <c:pt idx="960">
                        <c:v>1310</c:v>
                      </c:pt>
                      <c:pt idx="961">
                        <c:v>1311</c:v>
                      </c:pt>
                      <c:pt idx="962">
                        <c:v>1312</c:v>
                      </c:pt>
                      <c:pt idx="963">
                        <c:v>1313</c:v>
                      </c:pt>
                      <c:pt idx="964">
                        <c:v>1314</c:v>
                      </c:pt>
                      <c:pt idx="965">
                        <c:v>1315</c:v>
                      </c:pt>
                      <c:pt idx="966">
                        <c:v>1316</c:v>
                      </c:pt>
                      <c:pt idx="967">
                        <c:v>1317</c:v>
                      </c:pt>
                      <c:pt idx="968">
                        <c:v>1318</c:v>
                      </c:pt>
                      <c:pt idx="969">
                        <c:v>1319</c:v>
                      </c:pt>
                      <c:pt idx="970">
                        <c:v>1320</c:v>
                      </c:pt>
                      <c:pt idx="971">
                        <c:v>1321</c:v>
                      </c:pt>
                      <c:pt idx="972">
                        <c:v>1322</c:v>
                      </c:pt>
                      <c:pt idx="973">
                        <c:v>1323</c:v>
                      </c:pt>
                      <c:pt idx="974">
                        <c:v>1324</c:v>
                      </c:pt>
                      <c:pt idx="975">
                        <c:v>1325</c:v>
                      </c:pt>
                      <c:pt idx="976">
                        <c:v>1326</c:v>
                      </c:pt>
                      <c:pt idx="977">
                        <c:v>1327</c:v>
                      </c:pt>
                      <c:pt idx="978">
                        <c:v>1328</c:v>
                      </c:pt>
                      <c:pt idx="979">
                        <c:v>1329</c:v>
                      </c:pt>
                      <c:pt idx="980">
                        <c:v>1330</c:v>
                      </c:pt>
                      <c:pt idx="981">
                        <c:v>1331</c:v>
                      </c:pt>
                      <c:pt idx="982">
                        <c:v>1332</c:v>
                      </c:pt>
                      <c:pt idx="983">
                        <c:v>1333</c:v>
                      </c:pt>
                      <c:pt idx="984">
                        <c:v>1334</c:v>
                      </c:pt>
                      <c:pt idx="985">
                        <c:v>1335</c:v>
                      </c:pt>
                      <c:pt idx="986">
                        <c:v>1336</c:v>
                      </c:pt>
                      <c:pt idx="987">
                        <c:v>1337</c:v>
                      </c:pt>
                      <c:pt idx="988">
                        <c:v>1338</c:v>
                      </c:pt>
                      <c:pt idx="989">
                        <c:v>1339</c:v>
                      </c:pt>
                      <c:pt idx="990">
                        <c:v>1340</c:v>
                      </c:pt>
                      <c:pt idx="991">
                        <c:v>1341</c:v>
                      </c:pt>
                      <c:pt idx="992">
                        <c:v>1342</c:v>
                      </c:pt>
                      <c:pt idx="993">
                        <c:v>1343</c:v>
                      </c:pt>
                      <c:pt idx="994">
                        <c:v>1344</c:v>
                      </c:pt>
                      <c:pt idx="995">
                        <c:v>1345</c:v>
                      </c:pt>
                      <c:pt idx="996">
                        <c:v>1346</c:v>
                      </c:pt>
                      <c:pt idx="997">
                        <c:v>1347</c:v>
                      </c:pt>
                      <c:pt idx="998">
                        <c:v>1348</c:v>
                      </c:pt>
                      <c:pt idx="999">
                        <c:v>1349</c:v>
                      </c:pt>
                      <c:pt idx="1000">
                        <c:v>1350</c:v>
                      </c:pt>
                      <c:pt idx="1001">
                        <c:v>1351</c:v>
                      </c:pt>
                      <c:pt idx="1002">
                        <c:v>1352</c:v>
                      </c:pt>
                      <c:pt idx="1003">
                        <c:v>1353</c:v>
                      </c:pt>
                      <c:pt idx="1004">
                        <c:v>1354</c:v>
                      </c:pt>
                      <c:pt idx="1005">
                        <c:v>1355</c:v>
                      </c:pt>
                      <c:pt idx="1006">
                        <c:v>1356</c:v>
                      </c:pt>
                      <c:pt idx="1007">
                        <c:v>1357</c:v>
                      </c:pt>
                      <c:pt idx="1008">
                        <c:v>1358</c:v>
                      </c:pt>
                      <c:pt idx="1009">
                        <c:v>1359</c:v>
                      </c:pt>
                      <c:pt idx="1010">
                        <c:v>1360</c:v>
                      </c:pt>
                      <c:pt idx="1011">
                        <c:v>1361</c:v>
                      </c:pt>
                      <c:pt idx="1012">
                        <c:v>1362</c:v>
                      </c:pt>
                      <c:pt idx="1013">
                        <c:v>1363</c:v>
                      </c:pt>
                      <c:pt idx="1014">
                        <c:v>1364</c:v>
                      </c:pt>
                      <c:pt idx="1015">
                        <c:v>1365</c:v>
                      </c:pt>
                      <c:pt idx="1016">
                        <c:v>1366</c:v>
                      </c:pt>
                      <c:pt idx="1017">
                        <c:v>1367</c:v>
                      </c:pt>
                      <c:pt idx="1018">
                        <c:v>1368</c:v>
                      </c:pt>
                      <c:pt idx="1019">
                        <c:v>1369</c:v>
                      </c:pt>
                      <c:pt idx="1020">
                        <c:v>1370</c:v>
                      </c:pt>
                      <c:pt idx="1021">
                        <c:v>1371</c:v>
                      </c:pt>
                      <c:pt idx="1022">
                        <c:v>1372</c:v>
                      </c:pt>
                      <c:pt idx="1023">
                        <c:v>1373</c:v>
                      </c:pt>
                      <c:pt idx="1024">
                        <c:v>1374</c:v>
                      </c:pt>
                      <c:pt idx="1025">
                        <c:v>1375</c:v>
                      </c:pt>
                      <c:pt idx="1026">
                        <c:v>1376</c:v>
                      </c:pt>
                      <c:pt idx="1027">
                        <c:v>1377</c:v>
                      </c:pt>
                      <c:pt idx="1028">
                        <c:v>1378</c:v>
                      </c:pt>
                      <c:pt idx="1029">
                        <c:v>1379</c:v>
                      </c:pt>
                      <c:pt idx="1030">
                        <c:v>1380</c:v>
                      </c:pt>
                      <c:pt idx="1031">
                        <c:v>1381</c:v>
                      </c:pt>
                      <c:pt idx="1032">
                        <c:v>1382</c:v>
                      </c:pt>
                      <c:pt idx="1033">
                        <c:v>1383</c:v>
                      </c:pt>
                      <c:pt idx="1034">
                        <c:v>1384</c:v>
                      </c:pt>
                      <c:pt idx="1035">
                        <c:v>1385</c:v>
                      </c:pt>
                      <c:pt idx="1036">
                        <c:v>1386</c:v>
                      </c:pt>
                      <c:pt idx="1037">
                        <c:v>1387</c:v>
                      </c:pt>
                      <c:pt idx="1038">
                        <c:v>1388</c:v>
                      </c:pt>
                      <c:pt idx="1039">
                        <c:v>1389</c:v>
                      </c:pt>
                      <c:pt idx="1040">
                        <c:v>1390</c:v>
                      </c:pt>
                      <c:pt idx="1041">
                        <c:v>1391</c:v>
                      </c:pt>
                      <c:pt idx="1042">
                        <c:v>1392</c:v>
                      </c:pt>
                      <c:pt idx="1043">
                        <c:v>1393</c:v>
                      </c:pt>
                      <c:pt idx="1044">
                        <c:v>1394</c:v>
                      </c:pt>
                      <c:pt idx="1045">
                        <c:v>1395</c:v>
                      </c:pt>
                      <c:pt idx="1046">
                        <c:v>1396</c:v>
                      </c:pt>
                      <c:pt idx="1047">
                        <c:v>1397</c:v>
                      </c:pt>
                      <c:pt idx="1048">
                        <c:v>1398</c:v>
                      </c:pt>
                      <c:pt idx="1049">
                        <c:v>1399</c:v>
                      </c:pt>
                      <c:pt idx="1050">
                        <c:v>1400</c:v>
                      </c:pt>
                      <c:pt idx="1051">
                        <c:v>1401</c:v>
                      </c:pt>
                      <c:pt idx="1052">
                        <c:v>1402</c:v>
                      </c:pt>
                      <c:pt idx="1053">
                        <c:v>1403</c:v>
                      </c:pt>
                      <c:pt idx="1054">
                        <c:v>1404</c:v>
                      </c:pt>
                      <c:pt idx="1055">
                        <c:v>1405</c:v>
                      </c:pt>
                      <c:pt idx="1056">
                        <c:v>1406</c:v>
                      </c:pt>
                      <c:pt idx="1057">
                        <c:v>1407</c:v>
                      </c:pt>
                      <c:pt idx="1058">
                        <c:v>1408</c:v>
                      </c:pt>
                      <c:pt idx="1059">
                        <c:v>1409</c:v>
                      </c:pt>
                      <c:pt idx="1060">
                        <c:v>1410</c:v>
                      </c:pt>
                      <c:pt idx="1061">
                        <c:v>1411</c:v>
                      </c:pt>
                      <c:pt idx="1062">
                        <c:v>1412</c:v>
                      </c:pt>
                      <c:pt idx="1063">
                        <c:v>1413</c:v>
                      </c:pt>
                      <c:pt idx="1064">
                        <c:v>1414</c:v>
                      </c:pt>
                      <c:pt idx="1065">
                        <c:v>1415</c:v>
                      </c:pt>
                      <c:pt idx="1066">
                        <c:v>1416</c:v>
                      </c:pt>
                      <c:pt idx="1067">
                        <c:v>1417</c:v>
                      </c:pt>
                      <c:pt idx="1068">
                        <c:v>1418</c:v>
                      </c:pt>
                      <c:pt idx="1069">
                        <c:v>1419</c:v>
                      </c:pt>
                      <c:pt idx="1070">
                        <c:v>1420</c:v>
                      </c:pt>
                      <c:pt idx="1071">
                        <c:v>1421</c:v>
                      </c:pt>
                      <c:pt idx="1072">
                        <c:v>1422</c:v>
                      </c:pt>
                      <c:pt idx="1073">
                        <c:v>1423</c:v>
                      </c:pt>
                      <c:pt idx="1074">
                        <c:v>1424</c:v>
                      </c:pt>
                      <c:pt idx="1075">
                        <c:v>1425</c:v>
                      </c:pt>
                      <c:pt idx="1076">
                        <c:v>1426</c:v>
                      </c:pt>
                      <c:pt idx="1077">
                        <c:v>1427</c:v>
                      </c:pt>
                      <c:pt idx="1078">
                        <c:v>1428</c:v>
                      </c:pt>
                      <c:pt idx="1079">
                        <c:v>1429</c:v>
                      </c:pt>
                      <c:pt idx="1080">
                        <c:v>1430</c:v>
                      </c:pt>
                      <c:pt idx="1081">
                        <c:v>1431</c:v>
                      </c:pt>
                      <c:pt idx="1082">
                        <c:v>1432</c:v>
                      </c:pt>
                      <c:pt idx="1083">
                        <c:v>1433</c:v>
                      </c:pt>
                      <c:pt idx="1084">
                        <c:v>1434</c:v>
                      </c:pt>
                      <c:pt idx="1085">
                        <c:v>1435</c:v>
                      </c:pt>
                      <c:pt idx="1086">
                        <c:v>1436</c:v>
                      </c:pt>
                      <c:pt idx="1087">
                        <c:v>1437</c:v>
                      </c:pt>
                      <c:pt idx="1088">
                        <c:v>1438</c:v>
                      </c:pt>
                      <c:pt idx="1089">
                        <c:v>1439</c:v>
                      </c:pt>
                      <c:pt idx="1090">
                        <c:v>1440</c:v>
                      </c:pt>
                      <c:pt idx="1091">
                        <c:v>1441</c:v>
                      </c:pt>
                      <c:pt idx="1092">
                        <c:v>1442</c:v>
                      </c:pt>
                      <c:pt idx="1093">
                        <c:v>1443</c:v>
                      </c:pt>
                      <c:pt idx="1094">
                        <c:v>1444</c:v>
                      </c:pt>
                      <c:pt idx="1095">
                        <c:v>1445</c:v>
                      </c:pt>
                      <c:pt idx="1096">
                        <c:v>1446</c:v>
                      </c:pt>
                      <c:pt idx="1097">
                        <c:v>1447</c:v>
                      </c:pt>
                      <c:pt idx="1098">
                        <c:v>1448</c:v>
                      </c:pt>
                      <c:pt idx="1099">
                        <c:v>1449</c:v>
                      </c:pt>
                      <c:pt idx="1100">
                        <c:v>1450</c:v>
                      </c:pt>
                      <c:pt idx="1101">
                        <c:v>1451</c:v>
                      </c:pt>
                      <c:pt idx="1102">
                        <c:v>1452</c:v>
                      </c:pt>
                      <c:pt idx="1103">
                        <c:v>1453</c:v>
                      </c:pt>
                      <c:pt idx="1104">
                        <c:v>1454</c:v>
                      </c:pt>
                      <c:pt idx="1105">
                        <c:v>1455</c:v>
                      </c:pt>
                      <c:pt idx="1106">
                        <c:v>1456</c:v>
                      </c:pt>
                      <c:pt idx="1107">
                        <c:v>1457</c:v>
                      </c:pt>
                      <c:pt idx="1108">
                        <c:v>1458</c:v>
                      </c:pt>
                      <c:pt idx="1109">
                        <c:v>1459</c:v>
                      </c:pt>
                      <c:pt idx="1110">
                        <c:v>1460</c:v>
                      </c:pt>
                      <c:pt idx="1111">
                        <c:v>1461</c:v>
                      </c:pt>
                      <c:pt idx="1112">
                        <c:v>1462</c:v>
                      </c:pt>
                      <c:pt idx="1113">
                        <c:v>1463</c:v>
                      </c:pt>
                      <c:pt idx="1114">
                        <c:v>1464</c:v>
                      </c:pt>
                      <c:pt idx="1115">
                        <c:v>1465</c:v>
                      </c:pt>
                      <c:pt idx="1116">
                        <c:v>1466</c:v>
                      </c:pt>
                      <c:pt idx="1117">
                        <c:v>1467</c:v>
                      </c:pt>
                      <c:pt idx="1118">
                        <c:v>1468</c:v>
                      </c:pt>
                      <c:pt idx="1119">
                        <c:v>1469</c:v>
                      </c:pt>
                      <c:pt idx="1120">
                        <c:v>1470</c:v>
                      </c:pt>
                      <c:pt idx="1121">
                        <c:v>1471</c:v>
                      </c:pt>
                      <c:pt idx="1122">
                        <c:v>1472</c:v>
                      </c:pt>
                      <c:pt idx="1123">
                        <c:v>1473</c:v>
                      </c:pt>
                      <c:pt idx="1124">
                        <c:v>1474</c:v>
                      </c:pt>
                      <c:pt idx="1125">
                        <c:v>1475</c:v>
                      </c:pt>
                      <c:pt idx="1126">
                        <c:v>1476</c:v>
                      </c:pt>
                      <c:pt idx="1127">
                        <c:v>1477</c:v>
                      </c:pt>
                      <c:pt idx="1128">
                        <c:v>1478</c:v>
                      </c:pt>
                      <c:pt idx="1129">
                        <c:v>1479</c:v>
                      </c:pt>
                      <c:pt idx="1130">
                        <c:v>1480</c:v>
                      </c:pt>
                      <c:pt idx="1131">
                        <c:v>1481</c:v>
                      </c:pt>
                      <c:pt idx="1132">
                        <c:v>1482</c:v>
                      </c:pt>
                      <c:pt idx="1133">
                        <c:v>1483</c:v>
                      </c:pt>
                      <c:pt idx="1134">
                        <c:v>1484</c:v>
                      </c:pt>
                      <c:pt idx="1135">
                        <c:v>1485</c:v>
                      </c:pt>
                      <c:pt idx="1136">
                        <c:v>1486</c:v>
                      </c:pt>
                      <c:pt idx="1137">
                        <c:v>1487</c:v>
                      </c:pt>
                      <c:pt idx="1138">
                        <c:v>1488</c:v>
                      </c:pt>
                      <c:pt idx="1139">
                        <c:v>1489</c:v>
                      </c:pt>
                      <c:pt idx="1140">
                        <c:v>1490</c:v>
                      </c:pt>
                      <c:pt idx="1141">
                        <c:v>1491</c:v>
                      </c:pt>
                      <c:pt idx="1142">
                        <c:v>1492</c:v>
                      </c:pt>
                      <c:pt idx="1143">
                        <c:v>1493</c:v>
                      </c:pt>
                      <c:pt idx="1144">
                        <c:v>1494</c:v>
                      </c:pt>
                      <c:pt idx="1145">
                        <c:v>1495</c:v>
                      </c:pt>
                      <c:pt idx="1146">
                        <c:v>1496</c:v>
                      </c:pt>
                      <c:pt idx="1147">
                        <c:v>1497</c:v>
                      </c:pt>
                      <c:pt idx="1148">
                        <c:v>1498</c:v>
                      </c:pt>
                      <c:pt idx="1149">
                        <c:v>1499</c:v>
                      </c:pt>
                      <c:pt idx="1150">
                        <c:v>1500</c:v>
                      </c:pt>
                      <c:pt idx="1151">
                        <c:v>1501</c:v>
                      </c:pt>
                      <c:pt idx="1152">
                        <c:v>1502</c:v>
                      </c:pt>
                      <c:pt idx="1153">
                        <c:v>1503</c:v>
                      </c:pt>
                      <c:pt idx="1154">
                        <c:v>1504</c:v>
                      </c:pt>
                      <c:pt idx="1155">
                        <c:v>1505</c:v>
                      </c:pt>
                      <c:pt idx="1156">
                        <c:v>1506</c:v>
                      </c:pt>
                      <c:pt idx="1157">
                        <c:v>1507</c:v>
                      </c:pt>
                      <c:pt idx="1158">
                        <c:v>1508</c:v>
                      </c:pt>
                      <c:pt idx="1159">
                        <c:v>1509</c:v>
                      </c:pt>
                      <c:pt idx="1160">
                        <c:v>1510</c:v>
                      </c:pt>
                      <c:pt idx="1161">
                        <c:v>1511</c:v>
                      </c:pt>
                      <c:pt idx="1162">
                        <c:v>1512</c:v>
                      </c:pt>
                      <c:pt idx="1163">
                        <c:v>1513</c:v>
                      </c:pt>
                      <c:pt idx="1164">
                        <c:v>1514</c:v>
                      </c:pt>
                      <c:pt idx="1165">
                        <c:v>1515</c:v>
                      </c:pt>
                      <c:pt idx="1166">
                        <c:v>1516</c:v>
                      </c:pt>
                      <c:pt idx="1167">
                        <c:v>1517</c:v>
                      </c:pt>
                      <c:pt idx="1168">
                        <c:v>1518</c:v>
                      </c:pt>
                      <c:pt idx="1169">
                        <c:v>1519</c:v>
                      </c:pt>
                      <c:pt idx="1170">
                        <c:v>1520</c:v>
                      </c:pt>
                      <c:pt idx="1171">
                        <c:v>1521</c:v>
                      </c:pt>
                      <c:pt idx="1172">
                        <c:v>1522</c:v>
                      </c:pt>
                      <c:pt idx="1173">
                        <c:v>1523</c:v>
                      </c:pt>
                      <c:pt idx="1174">
                        <c:v>1524</c:v>
                      </c:pt>
                      <c:pt idx="1175">
                        <c:v>1525</c:v>
                      </c:pt>
                      <c:pt idx="1176">
                        <c:v>1526</c:v>
                      </c:pt>
                      <c:pt idx="1177">
                        <c:v>1527</c:v>
                      </c:pt>
                      <c:pt idx="1178">
                        <c:v>1528</c:v>
                      </c:pt>
                      <c:pt idx="1179">
                        <c:v>1529</c:v>
                      </c:pt>
                      <c:pt idx="1180">
                        <c:v>1530</c:v>
                      </c:pt>
                      <c:pt idx="1181">
                        <c:v>1531</c:v>
                      </c:pt>
                      <c:pt idx="1182">
                        <c:v>1532</c:v>
                      </c:pt>
                      <c:pt idx="1183">
                        <c:v>1533</c:v>
                      </c:pt>
                      <c:pt idx="1184">
                        <c:v>1534</c:v>
                      </c:pt>
                      <c:pt idx="1185">
                        <c:v>1535</c:v>
                      </c:pt>
                      <c:pt idx="1186">
                        <c:v>1536</c:v>
                      </c:pt>
                      <c:pt idx="1187">
                        <c:v>1537</c:v>
                      </c:pt>
                      <c:pt idx="1188">
                        <c:v>1538</c:v>
                      </c:pt>
                      <c:pt idx="1189">
                        <c:v>1539</c:v>
                      </c:pt>
                      <c:pt idx="1190">
                        <c:v>1540</c:v>
                      </c:pt>
                      <c:pt idx="1191">
                        <c:v>1541</c:v>
                      </c:pt>
                      <c:pt idx="1192">
                        <c:v>1542</c:v>
                      </c:pt>
                      <c:pt idx="1193">
                        <c:v>1543</c:v>
                      </c:pt>
                      <c:pt idx="1194">
                        <c:v>1544</c:v>
                      </c:pt>
                      <c:pt idx="1195">
                        <c:v>1545</c:v>
                      </c:pt>
                      <c:pt idx="1196">
                        <c:v>1546</c:v>
                      </c:pt>
                      <c:pt idx="1197">
                        <c:v>1547</c:v>
                      </c:pt>
                      <c:pt idx="1198">
                        <c:v>1548</c:v>
                      </c:pt>
                      <c:pt idx="1199">
                        <c:v>1549</c:v>
                      </c:pt>
                      <c:pt idx="1200">
                        <c:v>1550</c:v>
                      </c:pt>
                      <c:pt idx="1201">
                        <c:v>1551</c:v>
                      </c:pt>
                      <c:pt idx="1202">
                        <c:v>1552</c:v>
                      </c:pt>
                      <c:pt idx="1203">
                        <c:v>1553</c:v>
                      </c:pt>
                      <c:pt idx="1204">
                        <c:v>1554</c:v>
                      </c:pt>
                      <c:pt idx="1205">
                        <c:v>1555</c:v>
                      </c:pt>
                      <c:pt idx="1206">
                        <c:v>1556</c:v>
                      </c:pt>
                      <c:pt idx="1207">
                        <c:v>1557</c:v>
                      </c:pt>
                      <c:pt idx="1208">
                        <c:v>1558</c:v>
                      </c:pt>
                      <c:pt idx="1209">
                        <c:v>1559</c:v>
                      </c:pt>
                      <c:pt idx="1210">
                        <c:v>1560</c:v>
                      </c:pt>
                      <c:pt idx="1211">
                        <c:v>1561</c:v>
                      </c:pt>
                      <c:pt idx="1212">
                        <c:v>1562</c:v>
                      </c:pt>
                      <c:pt idx="1213">
                        <c:v>1563</c:v>
                      </c:pt>
                      <c:pt idx="1214">
                        <c:v>1564</c:v>
                      </c:pt>
                      <c:pt idx="1215">
                        <c:v>1565</c:v>
                      </c:pt>
                      <c:pt idx="1216">
                        <c:v>1566</c:v>
                      </c:pt>
                      <c:pt idx="1217">
                        <c:v>1567</c:v>
                      </c:pt>
                      <c:pt idx="1218">
                        <c:v>1568</c:v>
                      </c:pt>
                      <c:pt idx="1219">
                        <c:v>1569</c:v>
                      </c:pt>
                      <c:pt idx="1220">
                        <c:v>1570</c:v>
                      </c:pt>
                      <c:pt idx="1221">
                        <c:v>1571</c:v>
                      </c:pt>
                      <c:pt idx="1222">
                        <c:v>1572</c:v>
                      </c:pt>
                      <c:pt idx="1223">
                        <c:v>1573</c:v>
                      </c:pt>
                      <c:pt idx="1224">
                        <c:v>1574</c:v>
                      </c:pt>
                      <c:pt idx="1225">
                        <c:v>1575</c:v>
                      </c:pt>
                      <c:pt idx="1226">
                        <c:v>1576</c:v>
                      </c:pt>
                      <c:pt idx="1227">
                        <c:v>1577</c:v>
                      </c:pt>
                      <c:pt idx="1228">
                        <c:v>1578</c:v>
                      </c:pt>
                      <c:pt idx="1229">
                        <c:v>1579</c:v>
                      </c:pt>
                      <c:pt idx="1230">
                        <c:v>1580</c:v>
                      </c:pt>
                      <c:pt idx="1231">
                        <c:v>1581</c:v>
                      </c:pt>
                      <c:pt idx="1232">
                        <c:v>1582</c:v>
                      </c:pt>
                      <c:pt idx="1233">
                        <c:v>1583</c:v>
                      </c:pt>
                      <c:pt idx="1234">
                        <c:v>1584</c:v>
                      </c:pt>
                      <c:pt idx="1235">
                        <c:v>1585</c:v>
                      </c:pt>
                      <c:pt idx="1236">
                        <c:v>1586</c:v>
                      </c:pt>
                      <c:pt idx="1237">
                        <c:v>1587</c:v>
                      </c:pt>
                      <c:pt idx="1238">
                        <c:v>1588</c:v>
                      </c:pt>
                      <c:pt idx="1239">
                        <c:v>1589</c:v>
                      </c:pt>
                      <c:pt idx="1240">
                        <c:v>1590</c:v>
                      </c:pt>
                      <c:pt idx="1241">
                        <c:v>1591</c:v>
                      </c:pt>
                      <c:pt idx="1242">
                        <c:v>1592</c:v>
                      </c:pt>
                      <c:pt idx="1243">
                        <c:v>1593</c:v>
                      </c:pt>
                      <c:pt idx="1244">
                        <c:v>1594</c:v>
                      </c:pt>
                      <c:pt idx="1245">
                        <c:v>1595</c:v>
                      </c:pt>
                      <c:pt idx="1246">
                        <c:v>1596</c:v>
                      </c:pt>
                      <c:pt idx="1247">
                        <c:v>1597</c:v>
                      </c:pt>
                      <c:pt idx="1248">
                        <c:v>1598</c:v>
                      </c:pt>
                      <c:pt idx="1249">
                        <c:v>1599</c:v>
                      </c:pt>
                      <c:pt idx="1250">
                        <c:v>1600</c:v>
                      </c:pt>
                      <c:pt idx="1251">
                        <c:v>1601</c:v>
                      </c:pt>
                      <c:pt idx="1252">
                        <c:v>1602</c:v>
                      </c:pt>
                      <c:pt idx="1253">
                        <c:v>1603</c:v>
                      </c:pt>
                      <c:pt idx="1254">
                        <c:v>1604</c:v>
                      </c:pt>
                      <c:pt idx="1255">
                        <c:v>1605</c:v>
                      </c:pt>
                      <c:pt idx="1256">
                        <c:v>1606</c:v>
                      </c:pt>
                      <c:pt idx="1257">
                        <c:v>1607</c:v>
                      </c:pt>
                      <c:pt idx="1258">
                        <c:v>1608</c:v>
                      </c:pt>
                      <c:pt idx="1259">
                        <c:v>1609</c:v>
                      </c:pt>
                      <c:pt idx="1260">
                        <c:v>1610</c:v>
                      </c:pt>
                      <c:pt idx="1261">
                        <c:v>1611</c:v>
                      </c:pt>
                      <c:pt idx="1262">
                        <c:v>1612</c:v>
                      </c:pt>
                      <c:pt idx="1263">
                        <c:v>1613</c:v>
                      </c:pt>
                      <c:pt idx="1264">
                        <c:v>1614</c:v>
                      </c:pt>
                      <c:pt idx="1265">
                        <c:v>1615</c:v>
                      </c:pt>
                      <c:pt idx="1266">
                        <c:v>1616</c:v>
                      </c:pt>
                      <c:pt idx="1267">
                        <c:v>1617</c:v>
                      </c:pt>
                      <c:pt idx="1268">
                        <c:v>1618</c:v>
                      </c:pt>
                      <c:pt idx="1269">
                        <c:v>1619</c:v>
                      </c:pt>
                      <c:pt idx="1270">
                        <c:v>1620</c:v>
                      </c:pt>
                      <c:pt idx="1271">
                        <c:v>1621</c:v>
                      </c:pt>
                      <c:pt idx="1272">
                        <c:v>1622</c:v>
                      </c:pt>
                      <c:pt idx="1273">
                        <c:v>1623</c:v>
                      </c:pt>
                      <c:pt idx="1274">
                        <c:v>1624</c:v>
                      </c:pt>
                      <c:pt idx="1275">
                        <c:v>1625</c:v>
                      </c:pt>
                      <c:pt idx="1276">
                        <c:v>1626</c:v>
                      </c:pt>
                      <c:pt idx="1277">
                        <c:v>1627</c:v>
                      </c:pt>
                      <c:pt idx="1278">
                        <c:v>1628</c:v>
                      </c:pt>
                      <c:pt idx="1279">
                        <c:v>1629</c:v>
                      </c:pt>
                      <c:pt idx="1280">
                        <c:v>1630</c:v>
                      </c:pt>
                      <c:pt idx="1281">
                        <c:v>1631</c:v>
                      </c:pt>
                      <c:pt idx="1282">
                        <c:v>1632</c:v>
                      </c:pt>
                      <c:pt idx="1283">
                        <c:v>1633</c:v>
                      </c:pt>
                      <c:pt idx="1284">
                        <c:v>1634</c:v>
                      </c:pt>
                      <c:pt idx="1285">
                        <c:v>1635</c:v>
                      </c:pt>
                      <c:pt idx="1286">
                        <c:v>1636</c:v>
                      </c:pt>
                      <c:pt idx="1287">
                        <c:v>1637</c:v>
                      </c:pt>
                      <c:pt idx="1288">
                        <c:v>1638</c:v>
                      </c:pt>
                      <c:pt idx="1289">
                        <c:v>1639</c:v>
                      </c:pt>
                      <c:pt idx="1290">
                        <c:v>1640</c:v>
                      </c:pt>
                      <c:pt idx="1291">
                        <c:v>1641</c:v>
                      </c:pt>
                      <c:pt idx="1292">
                        <c:v>1642</c:v>
                      </c:pt>
                      <c:pt idx="1293">
                        <c:v>1643</c:v>
                      </c:pt>
                      <c:pt idx="1294">
                        <c:v>1644</c:v>
                      </c:pt>
                      <c:pt idx="1295">
                        <c:v>1645</c:v>
                      </c:pt>
                      <c:pt idx="1296">
                        <c:v>1646</c:v>
                      </c:pt>
                      <c:pt idx="1297">
                        <c:v>1647</c:v>
                      </c:pt>
                      <c:pt idx="1298">
                        <c:v>1648</c:v>
                      </c:pt>
                      <c:pt idx="1299">
                        <c:v>1649</c:v>
                      </c:pt>
                      <c:pt idx="1300">
                        <c:v>1650</c:v>
                      </c:pt>
                      <c:pt idx="1301">
                        <c:v>1651</c:v>
                      </c:pt>
                      <c:pt idx="1302">
                        <c:v>1652</c:v>
                      </c:pt>
                      <c:pt idx="1303">
                        <c:v>1653</c:v>
                      </c:pt>
                      <c:pt idx="1304">
                        <c:v>1654</c:v>
                      </c:pt>
                      <c:pt idx="1305">
                        <c:v>1655</c:v>
                      </c:pt>
                      <c:pt idx="1306">
                        <c:v>1656</c:v>
                      </c:pt>
                      <c:pt idx="1307">
                        <c:v>1657</c:v>
                      </c:pt>
                      <c:pt idx="1308">
                        <c:v>1658</c:v>
                      </c:pt>
                      <c:pt idx="1309">
                        <c:v>1659</c:v>
                      </c:pt>
                      <c:pt idx="1310">
                        <c:v>1660</c:v>
                      </c:pt>
                      <c:pt idx="1311">
                        <c:v>1661</c:v>
                      </c:pt>
                      <c:pt idx="1312">
                        <c:v>1662</c:v>
                      </c:pt>
                      <c:pt idx="1313">
                        <c:v>1663</c:v>
                      </c:pt>
                      <c:pt idx="1314">
                        <c:v>1664</c:v>
                      </c:pt>
                      <c:pt idx="1315">
                        <c:v>1665</c:v>
                      </c:pt>
                      <c:pt idx="1316">
                        <c:v>1666</c:v>
                      </c:pt>
                      <c:pt idx="1317">
                        <c:v>1667</c:v>
                      </c:pt>
                      <c:pt idx="1318">
                        <c:v>1668</c:v>
                      </c:pt>
                      <c:pt idx="1319">
                        <c:v>1669</c:v>
                      </c:pt>
                      <c:pt idx="1320">
                        <c:v>1670</c:v>
                      </c:pt>
                      <c:pt idx="1321">
                        <c:v>1671</c:v>
                      </c:pt>
                      <c:pt idx="1322">
                        <c:v>1672</c:v>
                      </c:pt>
                      <c:pt idx="1323">
                        <c:v>1673</c:v>
                      </c:pt>
                      <c:pt idx="1324">
                        <c:v>1674</c:v>
                      </c:pt>
                      <c:pt idx="1325">
                        <c:v>1675</c:v>
                      </c:pt>
                      <c:pt idx="1326">
                        <c:v>1676</c:v>
                      </c:pt>
                      <c:pt idx="1327">
                        <c:v>1677</c:v>
                      </c:pt>
                      <c:pt idx="1328">
                        <c:v>1678</c:v>
                      </c:pt>
                      <c:pt idx="1329">
                        <c:v>1679</c:v>
                      </c:pt>
                      <c:pt idx="1330">
                        <c:v>1680</c:v>
                      </c:pt>
                      <c:pt idx="1331">
                        <c:v>1681</c:v>
                      </c:pt>
                      <c:pt idx="1332">
                        <c:v>1682</c:v>
                      </c:pt>
                      <c:pt idx="1333">
                        <c:v>1683</c:v>
                      </c:pt>
                      <c:pt idx="1334">
                        <c:v>1684</c:v>
                      </c:pt>
                      <c:pt idx="1335">
                        <c:v>1685</c:v>
                      </c:pt>
                      <c:pt idx="1336">
                        <c:v>1686</c:v>
                      </c:pt>
                      <c:pt idx="1337">
                        <c:v>1687</c:v>
                      </c:pt>
                      <c:pt idx="1338">
                        <c:v>1688</c:v>
                      </c:pt>
                      <c:pt idx="1339">
                        <c:v>1689</c:v>
                      </c:pt>
                      <c:pt idx="1340">
                        <c:v>1690</c:v>
                      </c:pt>
                      <c:pt idx="1341">
                        <c:v>1691</c:v>
                      </c:pt>
                      <c:pt idx="1342">
                        <c:v>1692</c:v>
                      </c:pt>
                      <c:pt idx="1343">
                        <c:v>1693</c:v>
                      </c:pt>
                      <c:pt idx="1344">
                        <c:v>1694</c:v>
                      </c:pt>
                      <c:pt idx="1345">
                        <c:v>1695</c:v>
                      </c:pt>
                      <c:pt idx="1346">
                        <c:v>1696</c:v>
                      </c:pt>
                      <c:pt idx="1347">
                        <c:v>1697</c:v>
                      </c:pt>
                      <c:pt idx="1348">
                        <c:v>1698</c:v>
                      </c:pt>
                      <c:pt idx="1349">
                        <c:v>1699</c:v>
                      </c:pt>
                      <c:pt idx="1350">
                        <c:v>1700</c:v>
                      </c:pt>
                      <c:pt idx="1351">
                        <c:v>1701</c:v>
                      </c:pt>
                      <c:pt idx="1352">
                        <c:v>1702</c:v>
                      </c:pt>
                      <c:pt idx="1353">
                        <c:v>1703</c:v>
                      </c:pt>
                      <c:pt idx="1354">
                        <c:v>1704</c:v>
                      </c:pt>
                      <c:pt idx="1355">
                        <c:v>1705</c:v>
                      </c:pt>
                      <c:pt idx="1356">
                        <c:v>1706</c:v>
                      </c:pt>
                      <c:pt idx="1357">
                        <c:v>1707</c:v>
                      </c:pt>
                      <c:pt idx="1358">
                        <c:v>1708</c:v>
                      </c:pt>
                      <c:pt idx="1359">
                        <c:v>1709</c:v>
                      </c:pt>
                      <c:pt idx="1360">
                        <c:v>1710</c:v>
                      </c:pt>
                      <c:pt idx="1361">
                        <c:v>1711</c:v>
                      </c:pt>
                      <c:pt idx="1362">
                        <c:v>1712</c:v>
                      </c:pt>
                      <c:pt idx="1363">
                        <c:v>1713</c:v>
                      </c:pt>
                      <c:pt idx="1364">
                        <c:v>1714</c:v>
                      </c:pt>
                      <c:pt idx="1365">
                        <c:v>1715</c:v>
                      </c:pt>
                      <c:pt idx="1366">
                        <c:v>1716</c:v>
                      </c:pt>
                      <c:pt idx="1367">
                        <c:v>1717</c:v>
                      </c:pt>
                      <c:pt idx="1368">
                        <c:v>1718</c:v>
                      </c:pt>
                      <c:pt idx="1369">
                        <c:v>1719</c:v>
                      </c:pt>
                      <c:pt idx="1370">
                        <c:v>1720</c:v>
                      </c:pt>
                      <c:pt idx="1371">
                        <c:v>1721</c:v>
                      </c:pt>
                      <c:pt idx="1372">
                        <c:v>1722</c:v>
                      </c:pt>
                      <c:pt idx="1373">
                        <c:v>1723</c:v>
                      </c:pt>
                      <c:pt idx="1374">
                        <c:v>1724</c:v>
                      </c:pt>
                      <c:pt idx="1375">
                        <c:v>1725</c:v>
                      </c:pt>
                      <c:pt idx="1376">
                        <c:v>1726</c:v>
                      </c:pt>
                      <c:pt idx="1377">
                        <c:v>1727</c:v>
                      </c:pt>
                      <c:pt idx="1378">
                        <c:v>1728</c:v>
                      </c:pt>
                      <c:pt idx="1379">
                        <c:v>1729</c:v>
                      </c:pt>
                      <c:pt idx="1380">
                        <c:v>1730</c:v>
                      </c:pt>
                      <c:pt idx="1381">
                        <c:v>1731</c:v>
                      </c:pt>
                      <c:pt idx="1382">
                        <c:v>1732</c:v>
                      </c:pt>
                      <c:pt idx="1383">
                        <c:v>1733</c:v>
                      </c:pt>
                      <c:pt idx="1384">
                        <c:v>1734</c:v>
                      </c:pt>
                      <c:pt idx="1385">
                        <c:v>1735</c:v>
                      </c:pt>
                      <c:pt idx="1386">
                        <c:v>1736</c:v>
                      </c:pt>
                      <c:pt idx="1387">
                        <c:v>1737</c:v>
                      </c:pt>
                      <c:pt idx="1388">
                        <c:v>1738</c:v>
                      </c:pt>
                      <c:pt idx="1389">
                        <c:v>1739</c:v>
                      </c:pt>
                      <c:pt idx="1390">
                        <c:v>1740</c:v>
                      </c:pt>
                      <c:pt idx="1391">
                        <c:v>1741</c:v>
                      </c:pt>
                      <c:pt idx="1392">
                        <c:v>1742</c:v>
                      </c:pt>
                      <c:pt idx="1393">
                        <c:v>1743</c:v>
                      </c:pt>
                      <c:pt idx="1394">
                        <c:v>1744</c:v>
                      </c:pt>
                      <c:pt idx="1395">
                        <c:v>1745</c:v>
                      </c:pt>
                      <c:pt idx="1396">
                        <c:v>1746</c:v>
                      </c:pt>
                      <c:pt idx="1397">
                        <c:v>1747</c:v>
                      </c:pt>
                      <c:pt idx="1398">
                        <c:v>1748</c:v>
                      </c:pt>
                      <c:pt idx="1399">
                        <c:v>1749</c:v>
                      </c:pt>
                      <c:pt idx="1400">
                        <c:v>1750</c:v>
                      </c:pt>
                      <c:pt idx="1401">
                        <c:v>1751</c:v>
                      </c:pt>
                      <c:pt idx="1402">
                        <c:v>1752</c:v>
                      </c:pt>
                      <c:pt idx="1403">
                        <c:v>1753</c:v>
                      </c:pt>
                      <c:pt idx="1404">
                        <c:v>1754</c:v>
                      </c:pt>
                      <c:pt idx="1405">
                        <c:v>1755</c:v>
                      </c:pt>
                      <c:pt idx="1406">
                        <c:v>1756</c:v>
                      </c:pt>
                      <c:pt idx="1407">
                        <c:v>1757</c:v>
                      </c:pt>
                      <c:pt idx="1408">
                        <c:v>1758</c:v>
                      </c:pt>
                      <c:pt idx="1409">
                        <c:v>1759</c:v>
                      </c:pt>
                      <c:pt idx="1410">
                        <c:v>1760</c:v>
                      </c:pt>
                      <c:pt idx="1411">
                        <c:v>1761</c:v>
                      </c:pt>
                      <c:pt idx="1412">
                        <c:v>1762</c:v>
                      </c:pt>
                      <c:pt idx="1413">
                        <c:v>1763</c:v>
                      </c:pt>
                      <c:pt idx="1414">
                        <c:v>1764</c:v>
                      </c:pt>
                      <c:pt idx="1415">
                        <c:v>1765</c:v>
                      </c:pt>
                      <c:pt idx="1416">
                        <c:v>1766</c:v>
                      </c:pt>
                      <c:pt idx="1417">
                        <c:v>1767</c:v>
                      </c:pt>
                      <c:pt idx="1418">
                        <c:v>1768</c:v>
                      </c:pt>
                      <c:pt idx="1419">
                        <c:v>1769</c:v>
                      </c:pt>
                      <c:pt idx="1420">
                        <c:v>1770</c:v>
                      </c:pt>
                      <c:pt idx="1421">
                        <c:v>1771</c:v>
                      </c:pt>
                      <c:pt idx="1422">
                        <c:v>1772</c:v>
                      </c:pt>
                      <c:pt idx="1423">
                        <c:v>1773</c:v>
                      </c:pt>
                      <c:pt idx="1424">
                        <c:v>1774</c:v>
                      </c:pt>
                      <c:pt idx="1425">
                        <c:v>1775</c:v>
                      </c:pt>
                      <c:pt idx="1426">
                        <c:v>1776</c:v>
                      </c:pt>
                      <c:pt idx="1427">
                        <c:v>1777</c:v>
                      </c:pt>
                      <c:pt idx="1428">
                        <c:v>1778</c:v>
                      </c:pt>
                      <c:pt idx="1429">
                        <c:v>1779</c:v>
                      </c:pt>
                      <c:pt idx="1430">
                        <c:v>1780</c:v>
                      </c:pt>
                      <c:pt idx="1431">
                        <c:v>1781</c:v>
                      </c:pt>
                      <c:pt idx="1432">
                        <c:v>1782</c:v>
                      </c:pt>
                      <c:pt idx="1433">
                        <c:v>1783</c:v>
                      </c:pt>
                      <c:pt idx="1434">
                        <c:v>1784</c:v>
                      </c:pt>
                      <c:pt idx="1435">
                        <c:v>1785</c:v>
                      </c:pt>
                      <c:pt idx="1436">
                        <c:v>1786</c:v>
                      </c:pt>
                      <c:pt idx="1437">
                        <c:v>1787</c:v>
                      </c:pt>
                      <c:pt idx="1438">
                        <c:v>1788</c:v>
                      </c:pt>
                      <c:pt idx="1439">
                        <c:v>1789</c:v>
                      </c:pt>
                      <c:pt idx="1440">
                        <c:v>1790</c:v>
                      </c:pt>
                      <c:pt idx="1441">
                        <c:v>1791</c:v>
                      </c:pt>
                      <c:pt idx="1442">
                        <c:v>1792</c:v>
                      </c:pt>
                      <c:pt idx="1443">
                        <c:v>1793</c:v>
                      </c:pt>
                      <c:pt idx="1444">
                        <c:v>1794</c:v>
                      </c:pt>
                      <c:pt idx="1445">
                        <c:v>1795</c:v>
                      </c:pt>
                      <c:pt idx="1446">
                        <c:v>1796</c:v>
                      </c:pt>
                      <c:pt idx="1447">
                        <c:v>1797</c:v>
                      </c:pt>
                      <c:pt idx="1448">
                        <c:v>1798</c:v>
                      </c:pt>
                      <c:pt idx="1449">
                        <c:v>1799</c:v>
                      </c:pt>
                      <c:pt idx="1450">
                        <c:v>1800</c:v>
                      </c:pt>
                      <c:pt idx="1451">
                        <c:v>1801</c:v>
                      </c:pt>
                      <c:pt idx="1452">
                        <c:v>1802</c:v>
                      </c:pt>
                      <c:pt idx="1453">
                        <c:v>1803</c:v>
                      </c:pt>
                      <c:pt idx="1454">
                        <c:v>1804</c:v>
                      </c:pt>
                      <c:pt idx="1455">
                        <c:v>1805</c:v>
                      </c:pt>
                      <c:pt idx="1456">
                        <c:v>1806</c:v>
                      </c:pt>
                      <c:pt idx="1457">
                        <c:v>1807</c:v>
                      </c:pt>
                      <c:pt idx="1458">
                        <c:v>1808</c:v>
                      </c:pt>
                      <c:pt idx="1459">
                        <c:v>1809</c:v>
                      </c:pt>
                      <c:pt idx="1460">
                        <c:v>1810</c:v>
                      </c:pt>
                      <c:pt idx="1461">
                        <c:v>1811</c:v>
                      </c:pt>
                      <c:pt idx="1462">
                        <c:v>1812</c:v>
                      </c:pt>
                      <c:pt idx="1463">
                        <c:v>1813</c:v>
                      </c:pt>
                      <c:pt idx="1464">
                        <c:v>1814</c:v>
                      </c:pt>
                      <c:pt idx="1465">
                        <c:v>1815</c:v>
                      </c:pt>
                      <c:pt idx="1466">
                        <c:v>1816</c:v>
                      </c:pt>
                      <c:pt idx="1467">
                        <c:v>1817</c:v>
                      </c:pt>
                      <c:pt idx="1468">
                        <c:v>1818</c:v>
                      </c:pt>
                      <c:pt idx="1469">
                        <c:v>1819</c:v>
                      </c:pt>
                      <c:pt idx="1470">
                        <c:v>1820</c:v>
                      </c:pt>
                      <c:pt idx="1471">
                        <c:v>1821</c:v>
                      </c:pt>
                      <c:pt idx="1472">
                        <c:v>1822</c:v>
                      </c:pt>
                      <c:pt idx="1473">
                        <c:v>1823</c:v>
                      </c:pt>
                      <c:pt idx="1474">
                        <c:v>1824</c:v>
                      </c:pt>
                      <c:pt idx="1475">
                        <c:v>1825</c:v>
                      </c:pt>
                      <c:pt idx="1476">
                        <c:v>1826</c:v>
                      </c:pt>
                      <c:pt idx="1477">
                        <c:v>1827</c:v>
                      </c:pt>
                      <c:pt idx="1478">
                        <c:v>1828</c:v>
                      </c:pt>
                      <c:pt idx="1479">
                        <c:v>1829</c:v>
                      </c:pt>
                      <c:pt idx="1480">
                        <c:v>1830</c:v>
                      </c:pt>
                      <c:pt idx="1481">
                        <c:v>1831</c:v>
                      </c:pt>
                      <c:pt idx="1482">
                        <c:v>1832</c:v>
                      </c:pt>
                      <c:pt idx="1483">
                        <c:v>1833</c:v>
                      </c:pt>
                      <c:pt idx="1484">
                        <c:v>1834</c:v>
                      </c:pt>
                      <c:pt idx="1485">
                        <c:v>1835</c:v>
                      </c:pt>
                      <c:pt idx="1486">
                        <c:v>1836</c:v>
                      </c:pt>
                      <c:pt idx="1487">
                        <c:v>1837</c:v>
                      </c:pt>
                      <c:pt idx="1488">
                        <c:v>1838</c:v>
                      </c:pt>
                      <c:pt idx="1489">
                        <c:v>1839</c:v>
                      </c:pt>
                      <c:pt idx="1490">
                        <c:v>1840</c:v>
                      </c:pt>
                      <c:pt idx="1491">
                        <c:v>1841</c:v>
                      </c:pt>
                      <c:pt idx="1492">
                        <c:v>1842</c:v>
                      </c:pt>
                      <c:pt idx="1493">
                        <c:v>1843</c:v>
                      </c:pt>
                      <c:pt idx="1494">
                        <c:v>1844</c:v>
                      </c:pt>
                      <c:pt idx="1495">
                        <c:v>1845</c:v>
                      </c:pt>
                      <c:pt idx="1496">
                        <c:v>1846</c:v>
                      </c:pt>
                      <c:pt idx="1497">
                        <c:v>1847</c:v>
                      </c:pt>
                      <c:pt idx="1498">
                        <c:v>1848</c:v>
                      </c:pt>
                      <c:pt idx="1499">
                        <c:v>1849</c:v>
                      </c:pt>
                      <c:pt idx="1500">
                        <c:v>1850</c:v>
                      </c:pt>
                      <c:pt idx="1501">
                        <c:v>1851</c:v>
                      </c:pt>
                      <c:pt idx="1502">
                        <c:v>1852</c:v>
                      </c:pt>
                      <c:pt idx="1503">
                        <c:v>1853</c:v>
                      </c:pt>
                      <c:pt idx="1504">
                        <c:v>1854</c:v>
                      </c:pt>
                      <c:pt idx="1505">
                        <c:v>1855</c:v>
                      </c:pt>
                      <c:pt idx="1506">
                        <c:v>1856</c:v>
                      </c:pt>
                      <c:pt idx="1507">
                        <c:v>1857</c:v>
                      </c:pt>
                      <c:pt idx="1508">
                        <c:v>1858</c:v>
                      </c:pt>
                      <c:pt idx="1509">
                        <c:v>1859</c:v>
                      </c:pt>
                      <c:pt idx="1510">
                        <c:v>1860</c:v>
                      </c:pt>
                      <c:pt idx="1511">
                        <c:v>1861</c:v>
                      </c:pt>
                      <c:pt idx="1512">
                        <c:v>1862</c:v>
                      </c:pt>
                      <c:pt idx="1513">
                        <c:v>1863</c:v>
                      </c:pt>
                      <c:pt idx="1514">
                        <c:v>1864</c:v>
                      </c:pt>
                      <c:pt idx="1515">
                        <c:v>1865</c:v>
                      </c:pt>
                      <c:pt idx="1516">
                        <c:v>1866</c:v>
                      </c:pt>
                      <c:pt idx="1517">
                        <c:v>1867</c:v>
                      </c:pt>
                      <c:pt idx="1518">
                        <c:v>1868</c:v>
                      </c:pt>
                      <c:pt idx="1519">
                        <c:v>1869</c:v>
                      </c:pt>
                      <c:pt idx="1520">
                        <c:v>1870</c:v>
                      </c:pt>
                      <c:pt idx="1521">
                        <c:v>1871</c:v>
                      </c:pt>
                      <c:pt idx="1522">
                        <c:v>1872</c:v>
                      </c:pt>
                      <c:pt idx="1523">
                        <c:v>1873</c:v>
                      </c:pt>
                      <c:pt idx="1524">
                        <c:v>1874</c:v>
                      </c:pt>
                      <c:pt idx="1525">
                        <c:v>1875</c:v>
                      </c:pt>
                      <c:pt idx="1526">
                        <c:v>1876</c:v>
                      </c:pt>
                      <c:pt idx="1527">
                        <c:v>1877</c:v>
                      </c:pt>
                      <c:pt idx="1528">
                        <c:v>1878</c:v>
                      </c:pt>
                      <c:pt idx="1529">
                        <c:v>1879</c:v>
                      </c:pt>
                      <c:pt idx="1530">
                        <c:v>1880</c:v>
                      </c:pt>
                      <c:pt idx="1531">
                        <c:v>1881</c:v>
                      </c:pt>
                      <c:pt idx="1532">
                        <c:v>1882</c:v>
                      </c:pt>
                      <c:pt idx="1533">
                        <c:v>1883</c:v>
                      </c:pt>
                      <c:pt idx="1534">
                        <c:v>1884</c:v>
                      </c:pt>
                      <c:pt idx="1535">
                        <c:v>1885</c:v>
                      </c:pt>
                      <c:pt idx="1536">
                        <c:v>1886</c:v>
                      </c:pt>
                      <c:pt idx="1537">
                        <c:v>1887</c:v>
                      </c:pt>
                      <c:pt idx="1538">
                        <c:v>1888</c:v>
                      </c:pt>
                      <c:pt idx="1539">
                        <c:v>1889</c:v>
                      </c:pt>
                      <c:pt idx="1540">
                        <c:v>1890</c:v>
                      </c:pt>
                      <c:pt idx="1541">
                        <c:v>1891</c:v>
                      </c:pt>
                      <c:pt idx="1542">
                        <c:v>1892</c:v>
                      </c:pt>
                      <c:pt idx="1543">
                        <c:v>1893</c:v>
                      </c:pt>
                      <c:pt idx="1544">
                        <c:v>1894</c:v>
                      </c:pt>
                      <c:pt idx="1545">
                        <c:v>1895</c:v>
                      </c:pt>
                      <c:pt idx="1546">
                        <c:v>1896</c:v>
                      </c:pt>
                      <c:pt idx="1547">
                        <c:v>1897</c:v>
                      </c:pt>
                      <c:pt idx="1548">
                        <c:v>1898</c:v>
                      </c:pt>
                      <c:pt idx="1549">
                        <c:v>1899</c:v>
                      </c:pt>
                      <c:pt idx="1550">
                        <c:v>1900</c:v>
                      </c:pt>
                      <c:pt idx="1551">
                        <c:v>1901</c:v>
                      </c:pt>
                      <c:pt idx="1552">
                        <c:v>1902</c:v>
                      </c:pt>
                      <c:pt idx="1553">
                        <c:v>1903</c:v>
                      </c:pt>
                      <c:pt idx="1554">
                        <c:v>1904</c:v>
                      </c:pt>
                      <c:pt idx="1555">
                        <c:v>1905</c:v>
                      </c:pt>
                      <c:pt idx="1556">
                        <c:v>1906</c:v>
                      </c:pt>
                      <c:pt idx="1557">
                        <c:v>1907</c:v>
                      </c:pt>
                      <c:pt idx="1558">
                        <c:v>1908</c:v>
                      </c:pt>
                      <c:pt idx="1559">
                        <c:v>1909</c:v>
                      </c:pt>
                      <c:pt idx="1560">
                        <c:v>1910</c:v>
                      </c:pt>
                      <c:pt idx="1561">
                        <c:v>1911</c:v>
                      </c:pt>
                      <c:pt idx="1562">
                        <c:v>1912</c:v>
                      </c:pt>
                      <c:pt idx="1563">
                        <c:v>1913</c:v>
                      </c:pt>
                      <c:pt idx="1564">
                        <c:v>1914</c:v>
                      </c:pt>
                      <c:pt idx="1565">
                        <c:v>1915</c:v>
                      </c:pt>
                      <c:pt idx="1566">
                        <c:v>1916</c:v>
                      </c:pt>
                      <c:pt idx="1567">
                        <c:v>1917</c:v>
                      </c:pt>
                      <c:pt idx="1568">
                        <c:v>1918</c:v>
                      </c:pt>
                      <c:pt idx="1569">
                        <c:v>1919</c:v>
                      </c:pt>
                      <c:pt idx="1570">
                        <c:v>1920</c:v>
                      </c:pt>
                      <c:pt idx="1571">
                        <c:v>1921</c:v>
                      </c:pt>
                      <c:pt idx="1572">
                        <c:v>1922</c:v>
                      </c:pt>
                      <c:pt idx="1573">
                        <c:v>1923</c:v>
                      </c:pt>
                      <c:pt idx="1574">
                        <c:v>1924</c:v>
                      </c:pt>
                      <c:pt idx="1575">
                        <c:v>1925</c:v>
                      </c:pt>
                      <c:pt idx="1576">
                        <c:v>1926</c:v>
                      </c:pt>
                      <c:pt idx="1577">
                        <c:v>1927</c:v>
                      </c:pt>
                      <c:pt idx="1578">
                        <c:v>1928</c:v>
                      </c:pt>
                      <c:pt idx="1579">
                        <c:v>1929</c:v>
                      </c:pt>
                      <c:pt idx="1580">
                        <c:v>1930</c:v>
                      </c:pt>
                      <c:pt idx="1581">
                        <c:v>1931</c:v>
                      </c:pt>
                      <c:pt idx="1582">
                        <c:v>1932</c:v>
                      </c:pt>
                      <c:pt idx="1583">
                        <c:v>1933</c:v>
                      </c:pt>
                      <c:pt idx="1584">
                        <c:v>1934</c:v>
                      </c:pt>
                      <c:pt idx="1585">
                        <c:v>1935</c:v>
                      </c:pt>
                      <c:pt idx="1586">
                        <c:v>1936</c:v>
                      </c:pt>
                      <c:pt idx="1587">
                        <c:v>1937</c:v>
                      </c:pt>
                      <c:pt idx="1588">
                        <c:v>1938</c:v>
                      </c:pt>
                      <c:pt idx="1589">
                        <c:v>1939</c:v>
                      </c:pt>
                      <c:pt idx="1590">
                        <c:v>1940</c:v>
                      </c:pt>
                      <c:pt idx="1591">
                        <c:v>1941</c:v>
                      </c:pt>
                      <c:pt idx="1592">
                        <c:v>1942</c:v>
                      </c:pt>
                      <c:pt idx="1593">
                        <c:v>1943</c:v>
                      </c:pt>
                      <c:pt idx="1594">
                        <c:v>1944</c:v>
                      </c:pt>
                      <c:pt idx="1595">
                        <c:v>1945</c:v>
                      </c:pt>
                      <c:pt idx="1596">
                        <c:v>1946</c:v>
                      </c:pt>
                      <c:pt idx="1597">
                        <c:v>1947</c:v>
                      </c:pt>
                      <c:pt idx="1598">
                        <c:v>1948</c:v>
                      </c:pt>
                      <c:pt idx="1599">
                        <c:v>1949</c:v>
                      </c:pt>
                      <c:pt idx="1600">
                        <c:v>1950</c:v>
                      </c:pt>
                      <c:pt idx="1601">
                        <c:v>1951</c:v>
                      </c:pt>
                      <c:pt idx="1602">
                        <c:v>1952</c:v>
                      </c:pt>
                      <c:pt idx="1603">
                        <c:v>1953</c:v>
                      </c:pt>
                      <c:pt idx="1604">
                        <c:v>1954</c:v>
                      </c:pt>
                      <c:pt idx="1605">
                        <c:v>1955</c:v>
                      </c:pt>
                      <c:pt idx="1606">
                        <c:v>1956</c:v>
                      </c:pt>
                      <c:pt idx="1607">
                        <c:v>1957</c:v>
                      </c:pt>
                      <c:pt idx="1608">
                        <c:v>1958</c:v>
                      </c:pt>
                      <c:pt idx="1609">
                        <c:v>1959</c:v>
                      </c:pt>
                      <c:pt idx="1610">
                        <c:v>1960</c:v>
                      </c:pt>
                      <c:pt idx="1611">
                        <c:v>1961</c:v>
                      </c:pt>
                      <c:pt idx="1612">
                        <c:v>1962</c:v>
                      </c:pt>
                      <c:pt idx="1613">
                        <c:v>1963</c:v>
                      </c:pt>
                      <c:pt idx="1614">
                        <c:v>1964</c:v>
                      </c:pt>
                      <c:pt idx="1615">
                        <c:v>1965</c:v>
                      </c:pt>
                      <c:pt idx="1616">
                        <c:v>1966</c:v>
                      </c:pt>
                      <c:pt idx="1617">
                        <c:v>1967</c:v>
                      </c:pt>
                      <c:pt idx="1618">
                        <c:v>1968</c:v>
                      </c:pt>
                      <c:pt idx="1619">
                        <c:v>1969</c:v>
                      </c:pt>
                      <c:pt idx="1620">
                        <c:v>1970</c:v>
                      </c:pt>
                      <c:pt idx="1621">
                        <c:v>1971</c:v>
                      </c:pt>
                      <c:pt idx="1622">
                        <c:v>1972</c:v>
                      </c:pt>
                      <c:pt idx="1623">
                        <c:v>1973</c:v>
                      </c:pt>
                      <c:pt idx="1624">
                        <c:v>1974</c:v>
                      </c:pt>
                      <c:pt idx="1625">
                        <c:v>1975</c:v>
                      </c:pt>
                      <c:pt idx="1626">
                        <c:v>1976</c:v>
                      </c:pt>
                      <c:pt idx="1627">
                        <c:v>1977</c:v>
                      </c:pt>
                      <c:pt idx="1628">
                        <c:v>1978</c:v>
                      </c:pt>
                      <c:pt idx="1629">
                        <c:v>1979</c:v>
                      </c:pt>
                      <c:pt idx="1630">
                        <c:v>1980</c:v>
                      </c:pt>
                      <c:pt idx="1631">
                        <c:v>1981</c:v>
                      </c:pt>
                      <c:pt idx="1632">
                        <c:v>1982</c:v>
                      </c:pt>
                      <c:pt idx="1633">
                        <c:v>1983</c:v>
                      </c:pt>
                      <c:pt idx="1634">
                        <c:v>1984</c:v>
                      </c:pt>
                      <c:pt idx="1635">
                        <c:v>1985</c:v>
                      </c:pt>
                      <c:pt idx="1636">
                        <c:v>1986</c:v>
                      </c:pt>
                      <c:pt idx="1637">
                        <c:v>1987</c:v>
                      </c:pt>
                      <c:pt idx="1638">
                        <c:v>1988</c:v>
                      </c:pt>
                      <c:pt idx="1639">
                        <c:v>1989</c:v>
                      </c:pt>
                      <c:pt idx="1640">
                        <c:v>1990</c:v>
                      </c:pt>
                      <c:pt idx="1641">
                        <c:v>1991</c:v>
                      </c:pt>
                      <c:pt idx="1642">
                        <c:v>1992</c:v>
                      </c:pt>
                      <c:pt idx="1643">
                        <c:v>1993</c:v>
                      </c:pt>
                      <c:pt idx="1644">
                        <c:v>1994</c:v>
                      </c:pt>
                      <c:pt idx="1645">
                        <c:v>1995</c:v>
                      </c:pt>
                      <c:pt idx="1646">
                        <c:v>1996</c:v>
                      </c:pt>
                      <c:pt idx="1647">
                        <c:v>1997</c:v>
                      </c:pt>
                      <c:pt idx="1648">
                        <c:v>1998</c:v>
                      </c:pt>
                      <c:pt idx="1649">
                        <c:v>1999</c:v>
                      </c:pt>
                      <c:pt idx="1650">
                        <c:v>2000</c:v>
                      </c:pt>
                      <c:pt idx="1651">
                        <c:v>2001</c:v>
                      </c:pt>
                      <c:pt idx="1652">
                        <c:v>2002</c:v>
                      </c:pt>
                      <c:pt idx="1653">
                        <c:v>2003</c:v>
                      </c:pt>
                      <c:pt idx="1654">
                        <c:v>2004</c:v>
                      </c:pt>
                      <c:pt idx="1655">
                        <c:v>2005</c:v>
                      </c:pt>
                      <c:pt idx="1656">
                        <c:v>2006</c:v>
                      </c:pt>
                      <c:pt idx="1657">
                        <c:v>2007</c:v>
                      </c:pt>
                      <c:pt idx="1658">
                        <c:v>2008</c:v>
                      </c:pt>
                      <c:pt idx="1659">
                        <c:v>2009</c:v>
                      </c:pt>
                      <c:pt idx="1660">
                        <c:v>2010</c:v>
                      </c:pt>
                      <c:pt idx="1661">
                        <c:v>2011</c:v>
                      </c:pt>
                      <c:pt idx="1662">
                        <c:v>2012</c:v>
                      </c:pt>
                      <c:pt idx="1663">
                        <c:v>2013</c:v>
                      </c:pt>
                      <c:pt idx="1664">
                        <c:v>2014</c:v>
                      </c:pt>
                      <c:pt idx="1665">
                        <c:v>2015</c:v>
                      </c:pt>
                      <c:pt idx="1666">
                        <c:v>2016</c:v>
                      </c:pt>
                      <c:pt idx="1667">
                        <c:v>2017</c:v>
                      </c:pt>
                      <c:pt idx="1668">
                        <c:v>2018</c:v>
                      </c:pt>
                      <c:pt idx="1669">
                        <c:v>2019</c:v>
                      </c:pt>
                      <c:pt idx="1670">
                        <c:v>2020</c:v>
                      </c:pt>
                      <c:pt idx="1671">
                        <c:v>2021</c:v>
                      </c:pt>
                      <c:pt idx="1672">
                        <c:v>2022</c:v>
                      </c:pt>
                      <c:pt idx="1673">
                        <c:v>2023</c:v>
                      </c:pt>
                      <c:pt idx="1674">
                        <c:v>2024</c:v>
                      </c:pt>
                      <c:pt idx="1675">
                        <c:v>2025</c:v>
                      </c:pt>
                      <c:pt idx="1676">
                        <c:v>2026</c:v>
                      </c:pt>
                      <c:pt idx="1677">
                        <c:v>2027</c:v>
                      </c:pt>
                      <c:pt idx="1678">
                        <c:v>2028</c:v>
                      </c:pt>
                      <c:pt idx="1679">
                        <c:v>2029</c:v>
                      </c:pt>
                      <c:pt idx="1680">
                        <c:v>2030</c:v>
                      </c:pt>
                      <c:pt idx="1681">
                        <c:v>2031</c:v>
                      </c:pt>
                      <c:pt idx="1682">
                        <c:v>2032</c:v>
                      </c:pt>
                      <c:pt idx="1683">
                        <c:v>2033</c:v>
                      </c:pt>
                      <c:pt idx="1684">
                        <c:v>2034</c:v>
                      </c:pt>
                      <c:pt idx="1685">
                        <c:v>2035</c:v>
                      </c:pt>
                      <c:pt idx="1686">
                        <c:v>2036</c:v>
                      </c:pt>
                      <c:pt idx="1687">
                        <c:v>2037</c:v>
                      </c:pt>
                      <c:pt idx="1688">
                        <c:v>2038</c:v>
                      </c:pt>
                      <c:pt idx="1689">
                        <c:v>2039</c:v>
                      </c:pt>
                      <c:pt idx="1690">
                        <c:v>2040</c:v>
                      </c:pt>
                      <c:pt idx="1691">
                        <c:v>2041</c:v>
                      </c:pt>
                      <c:pt idx="1692">
                        <c:v>2042</c:v>
                      </c:pt>
                      <c:pt idx="1693">
                        <c:v>2043</c:v>
                      </c:pt>
                      <c:pt idx="1694">
                        <c:v>2044</c:v>
                      </c:pt>
                      <c:pt idx="1695">
                        <c:v>2045</c:v>
                      </c:pt>
                      <c:pt idx="1696">
                        <c:v>2046</c:v>
                      </c:pt>
                      <c:pt idx="1697">
                        <c:v>2047</c:v>
                      </c:pt>
                      <c:pt idx="1698">
                        <c:v>2048</c:v>
                      </c:pt>
                      <c:pt idx="1699">
                        <c:v>2049</c:v>
                      </c:pt>
                      <c:pt idx="1700">
                        <c:v>2050</c:v>
                      </c:pt>
                      <c:pt idx="1701">
                        <c:v>2051</c:v>
                      </c:pt>
                      <c:pt idx="1702">
                        <c:v>2052</c:v>
                      </c:pt>
                      <c:pt idx="1703">
                        <c:v>2053</c:v>
                      </c:pt>
                      <c:pt idx="1704">
                        <c:v>2054</c:v>
                      </c:pt>
                      <c:pt idx="1705">
                        <c:v>2055</c:v>
                      </c:pt>
                      <c:pt idx="1706">
                        <c:v>2056</c:v>
                      </c:pt>
                      <c:pt idx="1707">
                        <c:v>2057</c:v>
                      </c:pt>
                      <c:pt idx="1708">
                        <c:v>2058</c:v>
                      </c:pt>
                      <c:pt idx="1709">
                        <c:v>2059</c:v>
                      </c:pt>
                      <c:pt idx="1710">
                        <c:v>2060</c:v>
                      </c:pt>
                      <c:pt idx="1711">
                        <c:v>2061</c:v>
                      </c:pt>
                      <c:pt idx="1712">
                        <c:v>2062</c:v>
                      </c:pt>
                      <c:pt idx="1713">
                        <c:v>2063</c:v>
                      </c:pt>
                      <c:pt idx="1714">
                        <c:v>2064</c:v>
                      </c:pt>
                      <c:pt idx="1715">
                        <c:v>2065</c:v>
                      </c:pt>
                      <c:pt idx="1716">
                        <c:v>2066</c:v>
                      </c:pt>
                      <c:pt idx="1717">
                        <c:v>2067</c:v>
                      </c:pt>
                      <c:pt idx="1718">
                        <c:v>2068</c:v>
                      </c:pt>
                      <c:pt idx="1719">
                        <c:v>2069</c:v>
                      </c:pt>
                      <c:pt idx="1720">
                        <c:v>2070</c:v>
                      </c:pt>
                      <c:pt idx="1721">
                        <c:v>2071</c:v>
                      </c:pt>
                      <c:pt idx="1722">
                        <c:v>2072</c:v>
                      </c:pt>
                      <c:pt idx="1723">
                        <c:v>2073</c:v>
                      </c:pt>
                      <c:pt idx="1724">
                        <c:v>2074</c:v>
                      </c:pt>
                      <c:pt idx="1725">
                        <c:v>2075</c:v>
                      </c:pt>
                      <c:pt idx="1726">
                        <c:v>2076</c:v>
                      </c:pt>
                      <c:pt idx="1727">
                        <c:v>2077</c:v>
                      </c:pt>
                      <c:pt idx="1728">
                        <c:v>2078</c:v>
                      </c:pt>
                      <c:pt idx="1729">
                        <c:v>2079</c:v>
                      </c:pt>
                      <c:pt idx="1730">
                        <c:v>2080</c:v>
                      </c:pt>
                      <c:pt idx="1731">
                        <c:v>2081</c:v>
                      </c:pt>
                      <c:pt idx="1732">
                        <c:v>2082</c:v>
                      </c:pt>
                      <c:pt idx="1733">
                        <c:v>2083</c:v>
                      </c:pt>
                      <c:pt idx="1734">
                        <c:v>2084</c:v>
                      </c:pt>
                      <c:pt idx="1735">
                        <c:v>2085</c:v>
                      </c:pt>
                      <c:pt idx="1736">
                        <c:v>2086</c:v>
                      </c:pt>
                      <c:pt idx="1737">
                        <c:v>2087</c:v>
                      </c:pt>
                      <c:pt idx="1738">
                        <c:v>2088</c:v>
                      </c:pt>
                      <c:pt idx="1739">
                        <c:v>2089</c:v>
                      </c:pt>
                      <c:pt idx="1740">
                        <c:v>2090</c:v>
                      </c:pt>
                      <c:pt idx="1741">
                        <c:v>2091</c:v>
                      </c:pt>
                      <c:pt idx="1742">
                        <c:v>2092</c:v>
                      </c:pt>
                      <c:pt idx="1743">
                        <c:v>2093</c:v>
                      </c:pt>
                      <c:pt idx="1744">
                        <c:v>2094</c:v>
                      </c:pt>
                      <c:pt idx="1745">
                        <c:v>2095</c:v>
                      </c:pt>
                      <c:pt idx="1746">
                        <c:v>2096</c:v>
                      </c:pt>
                      <c:pt idx="1747">
                        <c:v>2097</c:v>
                      </c:pt>
                      <c:pt idx="1748">
                        <c:v>2098</c:v>
                      </c:pt>
                      <c:pt idx="1749">
                        <c:v>2099</c:v>
                      </c:pt>
                      <c:pt idx="1750">
                        <c:v>2100</c:v>
                      </c:pt>
                      <c:pt idx="1751">
                        <c:v>2101</c:v>
                      </c:pt>
                      <c:pt idx="1752">
                        <c:v>2102</c:v>
                      </c:pt>
                      <c:pt idx="1753">
                        <c:v>2103</c:v>
                      </c:pt>
                      <c:pt idx="1754">
                        <c:v>2104</c:v>
                      </c:pt>
                      <c:pt idx="1755">
                        <c:v>2105</c:v>
                      </c:pt>
                      <c:pt idx="1756">
                        <c:v>2106</c:v>
                      </c:pt>
                      <c:pt idx="1757">
                        <c:v>2107</c:v>
                      </c:pt>
                      <c:pt idx="1758">
                        <c:v>2108</c:v>
                      </c:pt>
                      <c:pt idx="1759">
                        <c:v>2109</c:v>
                      </c:pt>
                      <c:pt idx="1760">
                        <c:v>2110</c:v>
                      </c:pt>
                      <c:pt idx="1761">
                        <c:v>2111</c:v>
                      </c:pt>
                      <c:pt idx="1762">
                        <c:v>2112</c:v>
                      </c:pt>
                      <c:pt idx="1763">
                        <c:v>2113</c:v>
                      </c:pt>
                      <c:pt idx="1764">
                        <c:v>2114</c:v>
                      </c:pt>
                      <c:pt idx="1765">
                        <c:v>2115</c:v>
                      </c:pt>
                      <c:pt idx="1766">
                        <c:v>2116</c:v>
                      </c:pt>
                      <c:pt idx="1767">
                        <c:v>2117</c:v>
                      </c:pt>
                      <c:pt idx="1768">
                        <c:v>2118</c:v>
                      </c:pt>
                      <c:pt idx="1769">
                        <c:v>2119</c:v>
                      </c:pt>
                      <c:pt idx="1770">
                        <c:v>2120</c:v>
                      </c:pt>
                      <c:pt idx="1771">
                        <c:v>2121</c:v>
                      </c:pt>
                      <c:pt idx="1772">
                        <c:v>2122</c:v>
                      </c:pt>
                      <c:pt idx="1773">
                        <c:v>2123</c:v>
                      </c:pt>
                      <c:pt idx="1774">
                        <c:v>2124</c:v>
                      </c:pt>
                      <c:pt idx="1775">
                        <c:v>2125</c:v>
                      </c:pt>
                      <c:pt idx="1776">
                        <c:v>2126</c:v>
                      </c:pt>
                      <c:pt idx="1777">
                        <c:v>2127</c:v>
                      </c:pt>
                      <c:pt idx="1778">
                        <c:v>2128</c:v>
                      </c:pt>
                      <c:pt idx="1779">
                        <c:v>2129</c:v>
                      </c:pt>
                      <c:pt idx="1780">
                        <c:v>2130</c:v>
                      </c:pt>
                      <c:pt idx="1781">
                        <c:v>2131</c:v>
                      </c:pt>
                      <c:pt idx="1782">
                        <c:v>2132</c:v>
                      </c:pt>
                      <c:pt idx="1783">
                        <c:v>2133</c:v>
                      </c:pt>
                      <c:pt idx="1784">
                        <c:v>2134</c:v>
                      </c:pt>
                      <c:pt idx="1785">
                        <c:v>2135</c:v>
                      </c:pt>
                      <c:pt idx="1786">
                        <c:v>2136</c:v>
                      </c:pt>
                      <c:pt idx="1787">
                        <c:v>2137</c:v>
                      </c:pt>
                      <c:pt idx="1788">
                        <c:v>2138</c:v>
                      </c:pt>
                      <c:pt idx="1789">
                        <c:v>2139</c:v>
                      </c:pt>
                      <c:pt idx="1790">
                        <c:v>2140</c:v>
                      </c:pt>
                      <c:pt idx="1791">
                        <c:v>2141</c:v>
                      </c:pt>
                      <c:pt idx="1792">
                        <c:v>2142</c:v>
                      </c:pt>
                      <c:pt idx="1793">
                        <c:v>2143</c:v>
                      </c:pt>
                      <c:pt idx="1794">
                        <c:v>2144</c:v>
                      </c:pt>
                      <c:pt idx="1795">
                        <c:v>2145</c:v>
                      </c:pt>
                      <c:pt idx="1796">
                        <c:v>2146</c:v>
                      </c:pt>
                      <c:pt idx="1797">
                        <c:v>2147</c:v>
                      </c:pt>
                      <c:pt idx="1798">
                        <c:v>2148</c:v>
                      </c:pt>
                      <c:pt idx="1799">
                        <c:v>2149</c:v>
                      </c:pt>
                      <c:pt idx="1800">
                        <c:v>2150</c:v>
                      </c:pt>
                      <c:pt idx="1801">
                        <c:v>2151</c:v>
                      </c:pt>
                      <c:pt idx="1802">
                        <c:v>2152</c:v>
                      </c:pt>
                      <c:pt idx="1803">
                        <c:v>2153</c:v>
                      </c:pt>
                      <c:pt idx="1804">
                        <c:v>2154</c:v>
                      </c:pt>
                      <c:pt idx="1805">
                        <c:v>2155</c:v>
                      </c:pt>
                      <c:pt idx="1806">
                        <c:v>2156</c:v>
                      </c:pt>
                      <c:pt idx="1807">
                        <c:v>2157</c:v>
                      </c:pt>
                      <c:pt idx="1808">
                        <c:v>2158</c:v>
                      </c:pt>
                      <c:pt idx="1809">
                        <c:v>2159</c:v>
                      </c:pt>
                      <c:pt idx="1810">
                        <c:v>2160</c:v>
                      </c:pt>
                      <c:pt idx="1811">
                        <c:v>2161</c:v>
                      </c:pt>
                      <c:pt idx="1812">
                        <c:v>2162</c:v>
                      </c:pt>
                      <c:pt idx="1813">
                        <c:v>2163</c:v>
                      </c:pt>
                      <c:pt idx="1814">
                        <c:v>2164</c:v>
                      </c:pt>
                      <c:pt idx="1815">
                        <c:v>2165</c:v>
                      </c:pt>
                      <c:pt idx="1816">
                        <c:v>2166</c:v>
                      </c:pt>
                      <c:pt idx="1817">
                        <c:v>2167</c:v>
                      </c:pt>
                      <c:pt idx="1818">
                        <c:v>2168</c:v>
                      </c:pt>
                      <c:pt idx="1819">
                        <c:v>2169</c:v>
                      </c:pt>
                      <c:pt idx="1820">
                        <c:v>2170</c:v>
                      </c:pt>
                      <c:pt idx="1821">
                        <c:v>2171</c:v>
                      </c:pt>
                      <c:pt idx="1822">
                        <c:v>2172</c:v>
                      </c:pt>
                      <c:pt idx="1823">
                        <c:v>2173</c:v>
                      </c:pt>
                      <c:pt idx="1824">
                        <c:v>2174</c:v>
                      </c:pt>
                      <c:pt idx="1825">
                        <c:v>2175</c:v>
                      </c:pt>
                      <c:pt idx="1826">
                        <c:v>2176</c:v>
                      </c:pt>
                      <c:pt idx="1827">
                        <c:v>2177</c:v>
                      </c:pt>
                      <c:pt idx="1828">
                        <c:v>2178</c:v>
                      </c:pt>
                      <c:pt idx="1829">
                        <c:v>2179</c:v>
                      </c:pt>
                      <c:pt idx="1830">
                        <c:v>2180</c:v>
                      </c:pt>
                      <c:pt idx="1831">
                        <c:v>2181</c:v>
                      </c:pt>
                      <c:pt idx="1832">
                        <c:v>2182</c:v>
                      </c:pt>
                      <c:pt idx="1833">
                        <c:v>2183</c:v>
                      </c:pt>
                      <c:pt idx="1834">
                        <c:v>2184</c:v>
                      </c:pt>
                      <c:pt idx="1835">
                        <c:v>2185</c:v>
                      </c:pt>
                      <c:pt idx="1836">
                        <c:v>2186</c:v>
                      </c:pt>
                      <c:pt idx="1837">
                        <c:v>2187</c:v>
                      </c:pt>
                      <c:pt idx="1838">
                        <c:v>2188</c:v>
                      </c:pt>
                      <c:pt idx="1839">
                        <c:v>2189</c:v>
                      </c:pt>
                      <c:pt idx="1840">
                        <c:v>2190</c:v>
                      </c:pt>
                      <c:pt idx="1841">
                        <c:v>2191</c:v>
                      </c:pt>
                      <c:pt idx="1842">
                        <c:v>2192</c:v>
                      </c:pt>
                      <c:pt idx="1843">
                        <c:v>2193</c:v>
                      </c:pt>
                      <c:pt idx="1844">
                        <c:v>2194</c:v>
                      </c:pt>
                      <c:pt idx="1845">
                        <c:v>2195</c:v>
                      </c:pt>
                      <c:pt idx="1846">
                        <c:v>2196</c:v>
                      </c:pt>
                      <c:pt idx="1847">
                        <c:v>2197</c:v>
                      </c:pt>
                      <c:pt idx="1848">
                        <c:v>2198</c:v>
                      </c:pt>
                      <c:pt idx="1849">
                        <c:v>2199</c:v>
                      </c:pt>
                      <c:pt idx="1850">
                        <c:v>2200</c:v>
                      </c:pt>
                      <c:pt idx="1851">
                        <c:v>2201</c:v>
                      </c:pt>
                      <c:pt idx="1852">
                        <c:v>2202</c:v>
                      </c:pt>
                      <c:pt idx="1853">
                        <c:v>2203</c:v>
                      </c:pt>
                      <c:pt idx="1854">
                        <c:v>2204</c:v>
                      </c:pt>
                      <c:pt idx="1855">
                        <c:v>2205</c:v>
                      </c:pt>
                      <c:pt idx="1856">
                        <c:v>2206</c:v>
                      </c:pt>
                      <c:pt idx="1857">
                        <c:v>2207</c:v>
                      </c:pt>
                      <c:pt idx="1858">
                        <c:v>2208</c:v>
                      </c:pt>
                      <c:pt idx="1859">
                        <c:v>2209</c:v>
                      </c:pt>
                      <c:pt idx="1860">
                        <c:v>2210</c:v>
                      </c:pt>
                      <c:pt idx="1861">
                        <c:v>2211</c:v>
                      </c:pt>
                      <c:pt idx="1862">
                        <c:v>2212</c:v>
                      </c:pt>
                      <c:pt idx="1863">
                        <c:v>2213</c:v>
                      </c:pt>
                      <c:pt idx="1864">
                        <c:v>2214</c:v>
                      </c:pt>
                      <c:pt idx="1865">
                        <c:v>2215</c:v>
                      </c:pt>
                      <c:pt idx="1866">
                        <c:v>2216</c:v>
                      </c:pt>
                      <c:pt idx="1867">
                        <c:v>2217</c:v>
                      </c:pt>
                      <c:pt idx="1868">
                        <c:v>2218</c:v>
                      </c:pt>
                      <c:pt idx="1869">
                        <c:v>2219</c:v>
                      </c:pt>
                      <c:pt idx="1870">
                        <c:v>2220</c:v>
                      </c:pt>
                      <c:pt idx="1871">
                        <c:v>2221</c:v>
                      </c:pt>
                      <c:pt idx="1872">
                        <c:v>2222</c:v>
                      </c:pt>
                      <c:pt idx="1873">
                        <c:v>2223</c:v>
                      </c:pt>
                      <c:pt idx="1874">
                        <c:v>2224</c:v>
                      </c:pt>
                      <c:pt idx="1875">
                        <c:v>2225</c:v>
                      </c:pt>
                      <c:pt idx="1876">
                        <c:v>2226</c:v>
                      </c:pt>
                      <c:pt idx="1877">
                        <c:v>2227</c:v>
                      </c:pt>
                      <c:pt idx="1878">
                        <c:v>2228</c:v>
                      </c:pt>
                      <c:pt idx="1879">
                        <c:v>2229</c:v>
                      </c:pt>
                      <c:pt idx="1880">
                        <c:v>2230</c:v>
                      </c:pt>
                      <c:pt idx="1881">
                        <c:v>2231</c:v>
                      </c:pt>
                      <c:pt idx="1882">
                        <c:v>2232</c:v>
                      </c:pt>
                      <c:pt idx="1883">
                        <c:v>2233</c:v>
                      </c:pt>
                      <c:pt idx="1884">
                        <c:v>2234</c:v>
                      </c:pt>
                      <c:pt idx="1885">
                        <c:v>2235</c:v>
                      </c:pt>
                      <c:pt idx="1886">
                        <c:v>2236</c:v>
                      </c:pt>
                      <c:pt idx="1887">
                        <c:v>2237</c:v>
                      </c:pt>
                      <c:pt idx="1888">
                        <c:v>2238</c:v>
                      </c:pt>
                      <c:pt idx="1889">
                        <c:v>2239</c:v>
                      </c:pt>
                      <c:pt idx="1890">
                        <c:v>2240</c:v>
                      </c:pt>
                      <c:pt idx="1891">
                        <c:v>2241</c:v>
                      </c:pt>
                      <c:pt idx="1892">
                        <c:v>2242</c:v>
                      </c:pt>
                      <c:pt idx="1893">
                        <c:v>2243</c:v>
                      </c:pt>
                      <c:pt idx="1894">
                        <c:v>2244</c:v>
                      </c:pt>
                      <c:pt idx="1895">
                        <c:v>2245</c:v>
                      </c:pt>
                      <c:pt idx="1896">
                        <c:v>2246</c:v>
                      </c:pt>
                      <c:pt idx="1897">
                        <c:v>2247</c:v>
                      </c:pt>
                      <c:pt idx="1898">
                        <c:v>2248</c:v>
                      </c:pt>
                      <c:pt idx="1899">
                        <c:v>2249</c:v>
                      </c:pt>
                      <c:pt idx="1900">
                        <c:v>2250</c:v>
                      </c:pt>
                      <c:pt idx="1901">
                        <c:v>2251</c:v>
                      </c:pt>
                      <c:pt idx="1902">
                        <c:v>2252</c:v>
                      </c:pt>
                      <c:pt idx="1903">
                        <c:v>2253</c:v>
                      </c:pt>
                      <c:pt idx="1904">
                        <c:v>2254</c:v>
                      </c:pt>
                      <c:pt idx="1905">
                        <c:v>2255</c:v>
                      </c:pt>
                      <c:pt idx="1906">
                        <c:v>2256</c:v>
                      </c:pt>
                      <c:pt idx="1907">
                        <c:v>2257</c:v>
                      </c:pt>
                      <c:pt idx="1908">
                        <c:v>2258</c:v>
                      </c:pt>
                      <c:pt idx="1909">
                        <c:v>2259</c:v>
                      </c:pt>
                      <c:pt idx="1910">
                        <c:v>2260</c:v>
                      </c:pt>
                      <c:pt idx="1911">
                        <c:v>2261</c:v>
                      </c:pt>
                      <c:pt idx="1912">
                        <c:v>2262</c:v>
                      </c:pt>
                      <c:pt idx="1913">
                        <c:v>2263</c:v>
                      </c:pt>
                      <c:pt idx="1914">
                        <c:v>2264</c:v>
                      </c:pt>
                      <c:pt idx="1915">
                        <c:v>2265</c:v>
                      </c:pt>
                      <c:pt idx="1916">
                        <c:v>2266</c:v>
                      </c:pt>
                      <c:pt idx="1917">
                        <c:v>2267</c:v>
                      </c:pt>
                      <c:pt idx="1918">
                        <c:v>2268</c:v>
                      </c:pt>
                      <c:pt idx="1919">
                        <c:v>2269</c:v>
                      </c:pt>
                      <c:pt idx="1920">
                        <c:v>2270</c:v>
                      </c:pt>
                      <c:pt idx="1921">
                        <c:v>2271</c:v>
                      </c:pt>
                      <c:pt idx="1922">
                        <c:v>2272</c:v>
                      </c:pt>
                      <c:pt idx="1923">
                        <c:v>2273</c:v>
                      </c:pt>
                      <c:pt idx="1924">
                        <c:v>2274</c:v>
                      </c:pt>
                      <c:pt idx="1925">
                        <c:v>2275</c:v>
                      </c:pt>
                      <c:pt idx="1926">
                        <c:v>2276</c:v>
                      </c:pt>
                      <c:pt idx="1927">
                        <c:v>2277</c:v>
                      </c:pt>
                      <c:pt idx="1928">
                        <c:v>2278</c:v>
                      </c:pt>
                      <c:pt idx="1929">
                        <c:v>2279</c:v>
                      </c:pt>
                      <c:pt idx="1930">
                        <c:v>2280</c:v>
                      </c:pt>
                      <c:pt idx="1931">
                        <c:v>2281</c:v>
                      </c:pt>
                      <c:pt idx="1932">
                        <c:v>2282</c:v>
                      </c:pt>
                      <c:pt idx="1933">
                        <c:v>2283</c:v>
                      </c:pt>
                      <c:pt idx="1934">
                        <c:v>2284</c:v>
                      </c:pt>
                      <c:pt idx="1935">
                        <c:v>2285</c:v>
                      </c:pt>
                      <c:pt idx="1936">
                        <c:v>2286</c:v>
                      </c:pt>
                      <c:pt idx="1937">
                        <c:v>2287</c:v>
                      </c:pt>
                      <c:pt idx="1938">
                        <c:v>2288</c:v>
                      </c:pt>
                      <c:pt idx="1939">
                        <c:v>2289</c:v>
                      </c:pt>
                      <c:pt idx="1940">
                        <c:v>2290</c:v>
                      </c:pt>
                      <c:pt idx="1941">
                        <c:v>2291</c:v>
                      </c:pt>
                      <c:pt idx="1942">
                        <c:v>2292</c:v>
                      </c:pt>
                      <c:pt idx="1943">
                        <c:v>2293</c:v>
                      </c:pt>
                      <c:pt idx="1944">
                        <c:v>2294</c:v>
                      </c:pt>
                      <c:pt idx="1945">
                        <c:v>2295</c:v>
                      </c:pt>
                      <c:pt idx="1946">
                        <c:v>2296</c:v>
                      </c:pt>
                      <c:pt idx="1947">
                        <c:v>2297</c:v>
                      </c:pt>
                      <c:pt idx="1948">
                        <c:v>2298</c:v>
                      </c:pt>
                      <c:pt idx="1949">
                        <c:v>2299</c:v>
                      </c:pt>
                      <c:pt idx="1950">
                        <c:v>2300</c:v>
                      </c:pt>
                      <c:pt idx="1951">
                        <c:v>2301</c:v>
                      </c:pt>
                      <c:pt idx="1952">
                        <c:v>2302</c:v>
                      </c:pt>
                      <c:pt idx="1953">
                        <c:v>2303</c:v>
                      </c:pt>
                      <c:pt idx="1954">
                        <c:v>2304</c:v>
                      </c:pt>
                      <c:pt idx="1955">
                        <c:v>2305</c:v>
                      </c:pt>
                      <c:pt idx="1956">
                        <c:v>2306</c:v>
                      </c:pt>
                      <c:pt idx="1957">
                        <c:v>2307</c:v>
                      </c:pt>
                      <c:pt idx="1958">
                        <c:v>2308</c:v>
                      </c:pt>
                      <c:pt idx="1959">
                        <c:v>2309</c:v>
                      </c:pt>
                      <c:pt idx="1960">
                        <c:v>2310</c:v>
                      </c:pt>
                      <c:pt idx="1961">
                        <c:v>2311</c:v>
                      </c:pt>
                      <c:pt idx="1962">
                        <c:v>2312</c:v>
                      </c:pt>
                      <c:pt idx="1963">
                        <c:v>2313</c:v>
                      </c:pt>
                      <c:pt idx="1964">
                        <c:v>2314</c:v>
                      </c:pt>
                      <c:pt idx="1965">
                        <c:v>2315</c:v>
                      </c:pt>
                      <c:pt idx="1966">
                        <c:v>2316</c:v>
                      </c:pt>
                      <c:pt idx="1967">
                        <c:v>2317</c:v>
                      </c:pt>
                      <c:pt idx="1968">
                        <c:v>2318</c:v>
                      </c:pt>
                      <c:pt idx="1969">
                        <c:v>2319</c:v>
                      </c:pt>
                      <c:pt idx="1970">
                        <c:v>2320</c:v>
                      </c:pt>
                      <c:pt idx="1971">
                        <c:v>2321</c:v>
                      </c:pt>
                      <c:pt idx="1972">
                        <c:v>2322</c:v>
                      </c:pt>
                      <c:pt idx="1973">
                        <c:v>2323</c:v>
                      </c:pt>
                      <c:pt idx="1974">
                        <c:v>2324</c:v>
                      </c:pt>
                      <c:pt idx="1975">
                        <c:v>2325</c:v>
                      </c:pt>
                      <c:pt idx="1976">
                        <c:v>2326</c:v>
                      </c:pt>
                      <c:pt idx="1977">
                        <c:v>2327</c:v>
                      </c:pt>
                      <c:pt idx="1978">
                        <c:v>2328</c:v>
                      </c:pt>
                      <c:pt idx="1979">
                        <c:v>2329</c:v>
                      </c:pt>
                      <c:pt idx="1980">
                        <c:v>2330</c:v>
                      </c:pt>
                      <c:pt idx="1981">
                        <c:v>2331</c:v>
                      </c:pt>
                      <c:pt idx="1982">
                        <c:v>2332</c:v>
                      </c:pt>
                      <c:pt idx="1983">
                        <c:v>2333</c:v>
                      </c:pt>
                      <c:pt idx="1984">
                        <c:v>2334</c:v>
                      </c:pt>
                      <c:pt idx="1985">
                        <c:v>2335</c:v>
                      </c:pt>
                      <c:pt idx="1986">
                        <c:v>2336</c:v>
                      </c:pt>
                      <c:pt idx="1987">
                        <c:v>2337</c:v>
                      </c:pt>
                      <c:pt idx="1988">
                        <c:v>2338</c:v>
                      </c:pt>
                      <c:pt idx="1989">
                        <c:v>2339</c:v>
                      </c:pt>
                      <c:pt idx="1990">
                        <c:v>2340</c:v>
                      </c:pt>
                      <c:pt idx="1991">
                        <c:v>2341</c:v>
                      </c:pt>
                      <c:pt idx="1992">
                        <c:v>2342</c:v>
                      </c:pt>
                      <c:pt idx="1993">
                        <c:v>2343</c:v>
                      </c:pt>
                      <c:pt idx="1994">
                        <c:v>2344</c:v>
                      </c:pt>
                      <c:pt idx="1995">
                        <c:v>2345</c:v>
                      </c:pt>
                      <c:pt idx="1996">
                        <c:v>2346</c:v>
                      </c:pt>
                      <c:pt idx="1997">
                        <c:v>2347</c:v>
                      </c:pt>
                      <c:pt idx="1998">
                        <c:v>2348</c:v>
                      </c:pt>
                      <c:pt idx="1999">
                        <c:v>2349</c:v>
                      </c:pt>
                      <c:pt idx="2000">
                        <c:v>2350</c:v>
                      </c:pt>
                      <c:pt idx="2001">
                        <c:v>2351</c:v>
                      </c:pt>
                      <c:pt idx="2002">
                        <c:v>2352</c:v>
                      </c:pt>
                      <c:pt idx="2003">
                        <c:v>2353</c:v>
                      </c:pt>
                      <c:pt idx="2004">
                        <c:v>2354</c:v>
                      </c:pt>
                      <c:pt idx="2005">
                        <c:v>2355</c:v>
                      </c:pt>
                      <c:pt idx="2006">
                        <c:v>2356</c:v>
                      </c:pt>
                      <c:pt idx="2007">
                        <c:v>2357</c:v>
                      </c:pt>
                      <c:pt idx="2008">
                        <c:v>2358</c:v>
                      </c:pt>
                      <c:pt idx="2009">
                        <c:v>2359</c:v>
                      </c:pt>
                      <c:pt idx="2010">
                        <c:v>2360</c:v>
                      </c:pt>
                      <c:pt idx="2011">
                        <c:v>2361</c:v>
                      </c:pt>
                      <c:pt idx="2012">
                        <c:v>2362</c:v>
                      </c:pt>
                      <c:pt idx="2013">
                        <c:v>2363</c:v>
                      </c:pt>
                      <c:pt idx="2014">
                        <c:v>2364</c:v>
                      </c:pt>
                      <c:pt idx="2015">
                        <c:v>2365</c:v>
                      </c:pt>
                      <c:pt idx="2016">
                        <c:v>2366</c:v>
                      </c:pt>
                      <c:pt idx="2017">
                        <c:v>2367</c:v>
                      </c:pt>
                      <c:pt idx="2018">
                        <c:v>2368</c:v>
                      </c:pt>
                      <c:pt idx="2019">
                        <c:v>2369</c:v>
                      </c:pt>
                      <c:pt idx="2020">
                        <c:v>2370</c:v>
                      </c:pt>
                      <c:pt idx="2021">
                        <c:v>2371</c:v>
                      </c:pt>
                      <c:pt idx="2022">
                        <c:v>2372</c:v>
                      </c:pt>
                      <c:pt idx="2023">
                        <c:v>2373</c:v>
                      </c:pt>
                      <c:pt idx="2024">
                        <c:v>2374</c:v>
                      </c:pt>
                      <c:pt idx="2025">
                        <c:v>2375</c:v>
                      </c:pt>
                      <c:pt idx="2026">
                        <c:v>2376</c:v>
                      </c:pt>
                      <c:pt idx="2027">
                        <c:v>2377</c:v>
                      </c:pt>
                      <c:pt idx="2028">
                        <c:v>2378</c:v>
                      </c:pt>
                      <c:pt idx="2029">
                        <c:v>2379</c:v>
                      </c:pt>
                      <c:pt idx="2030">
                        <c:v>2380</c:v>
                      </c:pt>
                      <c:pt idx="2031">
                        <c:v>2381</c:v>
                      </c:pt>
                      <c:pt idx="2032">
                        <c:v>2382</c:v>
                      </c:pt>
                      <c:pt idx="2033">
                        <c:v>2383</c:v>
                      </c:pt>
                      <c:pt idx="2034">
                        <c:v>2384</c:v>
                      </c:pt>
                      <c:pt idx="2035">
                        <c:v>2385</c:v>
                      </c:pt>
                      <c:pt idx="2036">
                        <c:v>2386</c:v>
                      </c:pt>
                      <c:pt idx="2037">
                        <c:v>2387</c:v>
                      </c:pt>
                      <c:pt idx="2038">
                        <c:v>2388</c:v>
                      </c:pt>
                      <c:pt idx="2039">
                        <c:v>2389</c:v>
                      </c:pt>
                      <c:pt idx="2040">
                        <c:v>2390</c:v>
                      </c:pt>
                      <c:pt idx="2041">
                        <c:v>2391</c:v>
                      </c:pt>
                      <c:pt idx="2042">
                        <c:v>2392</c:v>
                      </c:pt>
                      <c:pt idx="2043">
                        <c:v>2393</c:v>
                      </c:pt>
                      <c:pt idx="2044">
                        <c:v>2394</c:v>
                      </c:pt>
                      <c:pt idx="2045">
                        <c:v>2395</c:v>
                      </c:pt>
                      <c:pt idx="2046">
                        <c:v>2396</c:v>
                      </c:pt>
                      <c:pt idx="2047">
                        <c:v>2397</c:v>
                      </c:pt>
                      <c:pt idx="2048">
                        <c:v>2398</c:v>
                      </c:pt>
                      <c:pt idx="2049">
                        <c:v>2399</c:v>
                      </c:pt>
                      <c:pt idx="2050">
                        <c:v>2400</c:v>
                      </c:pt>
                      <c:pt idx="2051">
                        <c:v>2401</c:v>
                      </c:pt>
                      <c:pt idx="2052">
                        <c:v>2402</c:v>
                      </c:pt>
                      <c:pt idx="2053">
                        <c:v>2403</c:v>
                      </c:pt>
                      <c:pt idx="2054">
                        <c:v>2404</c:v>
                      </c:pt>
                      <c:pt idx="2055">
                        <c:v>2405</c:v>
                      </c:pt>
                      <c:pt idx="2056">
                        <c:v>2406</c:v>
                      </c:pt>
                      <c:pt idx="2057">
                        <c:v>2407</c:v>
                      </c:pt>
                      <c:pt idx="2058">
                        <c:v>2408</c:v>
                      </c:pt>
                      <c:pt idx="2059">
                        <c:v>2409</c:v>
                      </c:pt>
                      <c:pt idx="2060">
                        <c:v>2410</c:v>
                      </c:pt>
                      <c:pt idx="2061">
                        <c:v>2411</c:v>
                      </c:pt>
                      <c:pt idx="2062">
                        <c:v>2412</c:v>
                      </c:pt>
                      <c:pt idx="2063">
                        <c:v>2413</c:v>
                      </c:pt>
                      <c:pt idx="2064">
                        <c:v>2414</c:v>
                      </c:pt>
                      <c:pt idx="2065">
                        <c:v>2415</c:v>
                      </c:pt>
                      <c:pt idx="2066">
                        <c:v>2416</c:v>
                      </c:pt>
                      <c:pt idx="2067">
                        <c:v>2417</c:v>
                      </c:pt>
                      <c:pt idx="2068">
                        <c:v>2418</c:v>
                      </c:pt>
                      <c:pt idx="2069">
                        <c:v>2419</c:v>
                      </c:pt>
                      <c:pt idx="2070">
                        <c:v>2420</c:v>
                      </c:pt>
                      <c:pt idx="2071">
                        <c:v>2421</c:v>
                      </c:pt>
                      <c:pt idx="2072">
                        <c:v>2422</c:v>
                      </c:pt>
                      <c:pt idx="2073">
                        <c:v>2423</c:v>
                      </c:pt>
                      <c:pt idx="2074">
                        <c:v>2424</c:v>
                      </c:pt>
                      <c:pt idx="2075">
                        <c:v>2425</c:v>
                      </c:pt>
                      <c:pt idx="2076">
                        <c:v>2426</c:v>
                      </c:pt>
                      <c:pt idx="2077">
                        <c:v>2427</c:v>
                      </c:pt>
                      <c:pt idx="2078">
                        <c:v>2428</c:v>
                      </c:pt>
                      <c:pt idx="2079">
                        <c:v>2429</c:v>
                      </c:pt>
                      <c:pt idx="2080">
                        <c:v>2430</c:v>
                      </c:pt>
                      <c:pt idx="2081">
                        <c:v>2431</c:v>
                      </c:pt>
                      <c:pt idx="2082">
                        <c:v>2432</c:v>
                      </c:pt>
                      <c:pt idx="2083">
                        <c:v>2433</c:v>
                      </c:pt>
                      <c:pt idx="2084">
                        <c:v>2434</c:v>
                      </c:pt>
                      <c:pt idx="2085">
                        <c:v>2435</c:v>
                      </c:pt>
                      <c:pt idx="2086">
                        <c:v>2436</c:v>
                      </c:pt>
                      <c:pt idx="2087">
                        <c:v>2437</c:v>
                      </c:pt>
                      <c:pt idx="2088">
                        <c:v>2438</c:v>
                      </c:pt>
                      <c:pt idx="2089">
                        <c:v>2439</c:v>
                      </c:pt>
                      <c:pt idx="2090">
                        <c:v>2440</c:v>
                      </c:pt>
                      <c:pt idx="2091">
                        <c:v>2441</c:v>
                      </c:pt>
                      <c:pt idx="2092">
                        <c:v>2442</c:v>
                      </c:pt>
                      <c:pt idx="2093">
                        <c:v>2443</c:v>
                      </c:pt>
                      <c:pt idx="2094">
                        <c:v>2444</c:v>
                      </c:pt>
                      <c:pt idx="2095">
                        <c:v>2445</c:v>
                      </c:pt>
                      <c:pt idx="2096">
                        <c:v>2446</c:v>
                      </c:pt>
                      <c:pt idx="2097">
                        <c:v>2447</c:v>
                      </c:pt>
                      <c:pt idx="2098">
                        <c:v>2448</c:v>
                      </c:pt>
                      <c:pt idx="2099">
                        <c:v>2449</c:v>
                      </c:pt>
                      <c:pt idx="2100">
                        <c:v>2450</c:v>
                      </c:pt>
                      <c:pt idx="2101">
                        <c:v>2451</c:v>
                      </c:pt>
                      <c:pt idx="2102">
                        <c:v>2452</c:v>
                      </c:pt>
                      <c:pt idx="2103">
                        <c:v>2453</c:v>
                      </c:pt>
                      <c:pt idx="2104">
                        <c:v>2454</c:v>
                      </c:pt>
                      <c:pt idx="2105">
                        <c:v>2455</c:v>
                      </c:pt>
                      <c:pt idx="2106">
                        <c:v>2456</c:v>
                      </c:pt>
                      <c:pt idx="2107">
                        <c:v>2457</c:v>
                      </c:pt>
                      <c:pt idx="2108">
                        <c:v>2458</c:v>
                      </c:pt>
                      <c:pt idx="2109">
                        <c:v>2459</c:v>
                      </c:pt>
                      <c:pt idx="2110">
                        <c:v>2460</c:v>
                      </c:pt>
                      <c:pt idx="2111">
                        <c:v>2461</c:v>
                      </c:pt>
                      <c:pt idx="2112">
                        <c:v>2462</c:v>
                      </c:pt>
                      <c:pt idx="2113">
                        <c:v>2463</c:v>
                      </c:pt>
                      <c:pt idx="2114">
                        <c:v>2464</c:v>
                      </c:pt>
                      <c:pt idx="2115">
                        <c:v>2465</c:v>
                      </c:pt>
                      <c:pt idx="2116">
                        <c:v>2466</c:v>
                      </c:pt>
                      <c:pt idx="2117">
                        <c:v>2467</c:v>
                      </c:pt>
                      <c:pt idx="2118">
                        <c:v>2468</c:v>
                      </c:pt>
                      <c:pt idx="2119">
                        <c:v>2469</c:v>
                      </c:pt>
                      <c:pt idx="2120">
                        <c:v>2470</c:v>
                      </c:pt>
                      <c:pt idx="2121">
                        <c:v>2471</c:v>
                      </c:pt>
                      <c:pt idx="2122">
                        <c:v>2472</c:v>
                      </c:pt>
                      <c:pt idx="2123">
                        <c:v>2473</c:v>
                      </c:pt>
                      <c:pt idx="2124">
                        <c:v>2474</c:v>
                      </c:pt>
                      <c:pt idx="2125">
                        <c:v>2475</c:v>
                      </c:pt>
                      <c:pt idx="2126">
                        <c:v>2476</c:v>
                      </c:pt>
                      <c:pt idx="2127">
                        <c:v>2477</c:v>
                      </c:pt>
                      <c:pt idx="2128">
                        <c:v>2478</c:v>
                      </c:pt>
                      <c:pt idx="2129">
                        <c:v>2479</c:v>
                      </c:pt>
                      <c:pt idx="2130">
                        <c:v>2480</c:v>
                      </c:pt>
                      <c:pt idx="2131">
                        <c:v>2481</c:v>
                      </c:pt>
                      <c:pt idx="2132">
                        <c:v>2482</c:v>
                      </c:pt>
                      <c:pt idx="2133">
                        <c:v>2483</c:v>
                      </c:pt>
                      <c:pt idx="2134">
                        <c:v>2484</c:v>
                      </c:pt>
                      <c:pt idx="2135">
                        <c:v>2485</c:v>
                      </c:pt>
                      <c:pt idx="2136">
                        <c:v>2486</c:v>
                      </c:pt>
                      <c:pt idx="2137">
                        <c:v>2487</c:v>
                      </c:pt>
                      <c:pt idx="2138">
                        <c:v>2488</c:v>
                      </c:pt>
                      <c:pt idx="2139">
                        <c:v>2489</c:v>
                      </c:pt>
                      <c:pt idx="2140">
                        <c:v>2490</c:v>
                      </c:pt>
                      <c:pt idx="2141">
                        <c:v>2491</c:v>
                      </c:pt>
                      <c:pt idx="2142">
                        <c:v>2492</c:v>
                      </c:pt>
                      <c:pt idx="2143">
                        <c:v>2493</c:v>
                      </c:pt>
                      <c:pt idx="2144">
                        <c:v>2494</c:v>
                      </c:pt>
                      <c:pt idx="2145">
                        <c:v>2495</c:v>
                      </c:pt>
                      <c:pt idx="2146">
                        <c:v>2496</c:v>
                      </c:pt>
                      <c:pt idx="2147">
                        <c:v>2497</c:v>
                      </c:pt>
                      <c:pt idx="2148">
                        <c:v>2498</c:v>
                      </c:pt>
                      <c:pt idx="2149">
                        <c:v>2499</c:v>
                      </c:pt>
                      <c:pt idx="2150">
                        <c:v>2500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'Level 3'!$A$2:$A$2193</c15:sqref>
                        </c15:formulaRef>
                      </c:ext>
                    </c:extLst>
                    <c:numCache>
                      <c:formatCode>General</c:formatCode>
                      <c:ptCount val="219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1000</c:v>
                      </c:pt>
                      <c:pt idx="650">
                        <c:v>1001</c:v>
                      </c:pt>
                      <c:pt idx="651">
                        <c:v>1002</c:v>
                      </c:pt>
                      <c:pt idx="652">
                        <c:v>1003</c:v>
                      </c:pt>
                      <c:pt idx="653">
                        <c:v>1004</c:v>
                      </c:pt>
                      <c:pt idx="654">
                        <c:v>1005</c:v>
                      </c:pt>
                      <c:pt idx="655">
                        <c:v>1006</c:v>
                      </c:pt>
                      <c:pt idx="656">
                        <c:v>1007</c:v>
                      </c:pt>
                      <c:pt idx="657">
                        <c:v>1008</c:v>
                      </c:pt>
                      <c:pt idx="658">
                        <c:v>1009</c:v>
                      </c:pt>
                      <c:pt idx="659">
                        <c:v>1010</c:v>
                      </c:pt>
                      <c:pt idx="660">
                        <c:v>1011</c:v>
                      </c:pt>
                      <c:pt idx="661">
                        <c:v>1012</c:v>
                      </c:pt>
                      <c:pt idx="662">
                        <c:v>1013</c:v>
                      </c:pt>
                      <c:pt idx="663">
                        <c:v>1014</c:v>
                      </c:pt>
                      <c:pt idx="664">
                        <c:v>1015</c:v>
                      </c:pt>
                      <c:pt idx="665">
                        <c:v>1016</c:v>
                      </c:pt>
                      <c:pt idx="666">
                        <c:v>1017</c:v>
                      </c:pt>
                      <c:pt idx="667">
                        <c:v>1018</c:v>
                      </c:pt>
                      <c:pt idx="668">
                        <c:v>1019</c:v>
                      </c:pt>
                      <c:pt idx="669">
                        <c:v>1020</c:v>
                      </c:pt>
                      <c:pt idx="670">
                        <c:v>1021</c:v>
                      </c:pt>
                      <c:pt idx="671">
                        <c:v>1022</c:v>
                      </c:pt>
                      <c:pt idx="672">
                        <c:v>1023</c:v>
                      </c:pt>
                      <c:pt idx="673">
                        <c:v>1024</c:v>
                      </c:pt>
                      <c:pt idx="674">
                        <c:v>1025</c:v>
                      </c:pt>
                      <c:pt idx="675">
                        <c:v>1026</c:v>
                      </c:pt>
                      <c:pt idx="676">
                        <c:v>1027</c:v>
                      </c:pt>
                      <c:pt idx="677">
                        <c:v>1028</c:v>
                      </c:pt>
                      <c:pt idx="678">
                        <c:v>1029</c:v>
                      </c:pt>
                      <c:pt idx="679">
                        <c:v>1030</c:v>
                      </c:pt>
                      <c:pt idx="680">
                        <c:v>1031</c:v>
                      </c:pt>
                      <c:pt idx="681">
                        <c:v>1032</c:v>
                      </c:pt>
                      <c:pt idx="682">
                        <c:v>1033</c:v>
                      </c:pt>
                      <c:pt idx="683">
                        <c:v>1034</c:v>
                      </c:pt>
                      <c:pt idx="684">
                        <c:v>1035</c:v>
                      </c:pt>
                      <c:pt idx="685">
                        <c:v>1036</c:v>
                      </c:pt>
                      <c:pt idx="686">
                        <c:v>1037</c:v>
                      </c:pt>
                      <c:pt idx="687">
                        <c:v>1038</c:v>
                      </c:pt>
                      <c:pt idx="688">
                        <c:v>1039</c:v>
                      </c:pt>
                      <c:pt idx="689">
                        <c:v>1040</c:v>
                      </c:pt>
                      <c:pt idx="690">
                        <c:v>1041</c:v>
                      </c:pt>
                      <c:pt idx="691">
                        <c:v>1042</c:v>
                      </c:pt>
                      <c:pt idx="692">
                        <c:v>1043</c:v>
                      </c:pt>
                      <c:pt idx="693">
                        <c:v>1044</c:v>
                      </c:pt>
                      <c:pt idx="694">
                        <c:v>1045</c:v>
                      </c:pt>
                      <c:pt idx="695">
                        <c:v>1046</c:v>
                      </c:pt>
                      <c:pt idx="696">
                        <c:v>1047</c:v>
                      </c:pt>
                      <c:pt idx="697">
                        <c:v>1048</c:v>
                      </c:pt>
                      <c:pt idx="698">
                        <c:v>1049</c:v>
                      </c:pt>
                      <c:pt idx="699">
                        <c:v>1050</c:v>
                      </c:pt>
                      <c:pt idx="700">
                        <c:v>1051</c:v>
                      </c:pt>
                      <c:pt idx="701">
                        <c:v>1052</c:v>
                      </c:pt>
                      <c:pt idx="702">
                        <c:v>1053</c:v>
                      </c:pt>
                      <c:pt idx="703">
                        <c:v>1054</c:v>
                      </c:pt>
                      <c:pt idx="704">
                        <c:v>1055</c:v>
                      </c:pt>
                      <c:pt idx="705">
                        <c:v>1056</c:v>
                      </c:pt>
                      <c:pt idx="706">
                        <c:v>1057</c:v>
                      </c:pt>
                      <c:pt idx="707">
                        <c:v>1058</c:v>
                      </c:pt>
                      <c:pt idx="708">
                        <c:v>1059</c:v>
                      </c:pt>
                      <c:pt idx="709">
                        <c:v>1060</c:v>
                      </c:pt>
                      <c:pt idx="710">
                        <c:v>1061</c:v>
                      </c:pt>
                      <c:pt idx="711">
                        <c:v>1062</c:v>
                      </c:pt>
                      <c:pt idx="712">
                        <c:v>1063</c:v>
                      </c:pt>
                      <c:pt idx="713">
                        <c:v>1064</c:v>
                      </c:pt>
                      <c:pt idx="714">
                        <c:v>1065</c:v>
                      </c:pt>
                      <c:pt idx="715">
                        <c:v>1066</c:v>
                      </c:pt>
                      <c:pt idx="716">
                        <c:v>1067</c:v>
                      </c:pt>
                      <c:pt idx="717">
                        <c:v>1068</c:v>
                      </c:pt>
                      <c:pt idx="718">
                        <c:v>1069</c:v>
                      </c:pt>
                      <c:pt idx="719">
                        <c:v>1070</c:v>
                      </c:pt>
                      <c:pt idx="720">
                        <c:v>1071</c:v>
                      </c:pt>
                      <c:pt idx="721">
                        <c:v>1072</c:v>
                      </c:pt>
                      <c:pt idx="722">
                        <c:v>1073</c:v>
                      </c:pt>
                      <c:pt idx="723">
                        <c:v>1074</c:v>
                      </c:pt>
                      <c:pt idx="724">
                        <c:v>1075</c:v>
                      </c:pt>
                      <c:pt idx="725">
                        <c:v>1076</c:v>
                      </c:pt>
                      <c:pt idx="726">
                        <c:v>1077</c:v>
                      </c:pt>
                      <c:pt idx="727">
                        <c:v>1078</c:v>
                      </c:pt>
                      <c:pt idx="728">
                        <c:v>1079</c:v>
                      </c:pt>
                      <c:pt idx="729">
                        <c:v>1080</c:v>
                      </c:pt>
                      <c:pt idx="730">
                        <c:v>1081</c:v>
                      </c:pt>
                      <c:pt idx="731">
                        <c:v>1082</c:v>
                      </c:pt>
                      <c:pt idx="732">
                        <c:v>1083</c:v>
                      </c:pt>
                      <c:pt idx="733">
                        <c:v>1084</c:v>
                      </c:pt>
                      <c:pt idx="734">
                        <c:v>1085</c:v>
                      </c:pt>
                      <c:pt idx="735">
                        <c:v>1086</c:v>
                      </c:pt>
                      <c:pt idx="736">
                        <c:v>1087</c:v>
                      </c:pt>
                      <c:pt idx="737">
                        <c:v>1088</c:v>
                      </c:pt>
                      <c:pt idx="738">
                        <c:v>1089</c:v>
                      </c:pt>
                      <c:pt idx="739">
                        <c:v>1090</c:v>
                      </c:pt>
                      <c:pt idx="740">
                        <c:v>1091</c:v>
                      </c:pt>
                      <c:pt idx="741">
                        <c:v>1092</c:v>
                      </c:pt>
                      <c:pt idx="742">
                        <c:v>1093</c:v>
                      </c:pt>
                      <c:pt idx="743">
                        <c:v>1094</c:v>
                      </c:pt>
                      <c:pt idx="744">
                        <c:v>1095</c:v>
                      </c:pt>
                      <c:pt idx="745">
                        <c:v>1096</c:v>
                      </c:pt>
                      <c:pt idx="746">
                        <c:v>1097</c:v>
                      </c:pt>
                      <c:pt idx="747">
                        <c:v>1098</c:v>
                      </c:pt>
                      <c:pt idx="748">
                        <c:v>1099</c:v>
                      </c:pt>
                      <c:pt idx="749">
                        <c:v>1100</c:v>
                      </c:pt>
                      <c:pt idx="750">
                        <c:v>1101</c:v>
                      </c:pt>
                      <c:pt idx="751">
                        <c:v>1102</c:v>
                      </c:pt>
                      <c:pt idx="752">
                        <c:v>1103</c:v>
                      </c:pt>
                      <c:pt idx="753">
                        <c:v>1104</c:v>
                      </c:pt>
                      <c:pt idx="754">
                        <c:v>1105</c:v>
                      </c:pt>
                      <c:pt idx="755">
                        <c:v>1106</c:v>
                      </c:pt>
                      <c:pt idx="756">
                        <c:v>1107</c:v>
                      </c:pt>
                      <c:pt idx="757">
                        <c:v>1108</c:v>
                      </c:pt>
                      <c:pt idx="758">
                        <c:v>1109</c:v>
                      </c:pt>
                      <c:pt idx="759">
                        <c:v>1110</c:v>
                      </c:pt>
                      <c:pt idx="760">
                        <c:v>1111</c:v>
                      </c:pt>
                      <c:pt idx="761">
                        <c:v>1112</c:v>
                      </c:pt>
                      <c:pt idx="762">
                        <c:v>1113</c:v>
                      </c:pt>
                      <c:pt idx="763">
                        <c:v>1114</c:v>
                      </c:pt>
                      <c:pt idx="764">
                        <c:v>1115</c:v>
                      </c:pt>
                      <c:pt idx="765">
                        <c:v>1116</c:v>
                      </c:pt>
                      <c:pt idx="766">
                        <c:v>1117</c:v>
                      </c:pt>
                      <c:pt idx="767">
                        <c:v>1118</c:v>
                      </c:pt>
                      <c:pt idx="768">
                        <c:v>1119</c:v>
                      </c:pt>
                      <c:pt idx="769">
                        <c:v>1120</c:v>
                      </c:pt>
                      <c:pt idx="770">
                        <c:v>1121</c:v>
                      </c:pt>
                      <c:pt idx="771">
                        <c:v>1122</c:v>
                      </c:pt>
                      <c:pt idx="772">
                        <c:v>1123</c:v>
                      </c:pt>
                      <c:pt idx="773">
                        <c:v>1124</c:v>
                      </c:pt>
                      <c:pt idx="774">
                        <c:v>1125</c:v>
                      </c:pt>
                      <c:pt idx="775">
                        <c:v>1126</c:v>
                      </c:pt>
                      <c:pt idx="776">
                        <c:v>1127</c:v>
                      </c:pt>
                      <c:pt idx="777">
                        <c:v>1128</c:v>
                      </c:pt>
                      <c:pt idx="778">
                        <c:v>1129</c:v>
                      </c:pt>
                      <c:pt idx="779">
                        <c:v>1130</c:v>
                      </c:pt>
                      <c:pt idx="780">
                        <c:v>1131</c:v>
                      </c:pt>
                      <c:pt idx="781">
                        <c:v>1132</c:v>
                      </c:pt>
                      <c:pt idx="782">
                        <c:v>1133</c:v>
                      </c:pt>
                      <c:pt idx="783">
                        <c:v>1134</c:v>
                      </c:pt>
                      <c:pt idx="784">
                        <c:v>1135</c:v>
                      </c:pt>
                      <c:pt idx="785">
                        <c:v>1136</c:v>
                      </c:pt>
                      <c:pt idx="786">
                        <c:v>1137</c:v>
                      </c:pt>
                      <c:pt idx="787">
                        <c:v>1138</c:v>
                      </c:pt>
                      <c:pt idx="788">
                        <c:v>1139</c:v>
                      </c:pt>
                      <c:pt idx="789">
                        <c:v>1140</c:v>
                      </c:pt>
                      <c:pt idx="790">
                        <c:v>1141</c:v>
                      </c:pt>
                      <c:pt idx="791">
                        <c:v>1142</c:v>
                      </c:pt>
                      <c:pt idx="792">
                        <c:v>1143</c:v>
                      </c:pt>
                      <c:pt idx="793">
                        <c:v>1144</c:v>
                      </c:pt>
                      <c:pt idx="794">
                        <c:v>1145</c:v>
                      </c:pt>
                      <c:pt idx="795">
                        <c:v>1146</c:v>
                      </c:pt>
                      <c:pt idx="796">
                        <c:v>1147</c:v>
                      </c:pt>
                      <c:pt idx="797">
                        <c:v>1148</c:v>
                      </c:pt>
                      <c:pt idx="798">
                        <c:v>1149</c:v>
                      </c:pt>
                      <c:pt idx="799">
                        <c:v>1150</c:v>
                      </c:pt>
                      <c:pt idx="800">
                        <c:v>1151</c:v>
                      </c:pt>
                      <c:pt idx="801">
                        <c:v>1152</c:v>
                      </c:pt>
                      <c:pt idx="802">
                        <c:v>1153</c:v>
                      </c:pt>
                      <c:pt idx="803">
                        <c:v>1154</c:v>
                      </c:pt>
                      <c:pt idx="804">
                        <c:v>1155</c:v>
                      </c:pt>
                      <c:pt idx="805">
                        <c:v>1156</c:v>
                      </c:pt>
                      <c:pt idx="806">
                        <c:v>1157</c:v>
                      </c:pt>
                      <c:pt idx="807">
                        <c:v>1158</c:v>
                      </c:pt>
                      <c:pt idx="808">
                        <c:v>1159</c:v>
                      </c:pt>
                      <c:pt idx="809">
                        <c:v>1160</c:v>
                      </c:pt>
                      <c:pt idx="810">
                        <c:v>1161</c:v>
                      </c:pt>
                      <c:pt idx="811">
                        <c:v>1162</c:v>
                      </c:pt>
                      <c:pt idx="812">
                        <c:v>1163</c:v>
                      </c:pt>
                      <c:pt idx="813">
                        <c:v>1164</c:v>
                      </c:pt>
                      <c:pt idx="814">
                        <c:v>1165</c:v>
                      </c:pt>
                      <c:pt idx="815">
                        <c:v>1166</c:v>
                      </c:pt>
                      <c:pt idx="816">
                        <c:v>1167</c:v>
                      </c:pt>
                      <c:pt idx="817">
                        <c:v>1168</c:v>
                      </c:pt>
                      <c:pt idx="818">
                        <c:v>1169</c:v>
                      </c:pt>
                      <c:pt idx="819">
                        <c:v>1170</c:v>
                      </c:pt>
                      <c:pt idx="820">
                        <c:v>1171</c:v>
                      </c:pt>
                      <c:pt idx="821">
                        <c:v>1172</c:v>
                      </c:pt>
                      <c:pt idx="822">
                        <c:v>1173</c:v>
                      </c:pt>
                      <c:pt idx="823">
                        <c:v>1174</c:v>
                      </c:pt>
                      <c:pt idx="824">
                        <c:v>1175</c:v>
                      </c:pt>
                      <c:pt idx="825">
                        <c:v>1176</c:v>
                      </c:pt>
                      <c:pt idx="826">
                        <c:v>1177</c:v>
                      </c:pt>
                      <c:pt idx="827">
                        <c:v>1178</c:v>
                      </c:pt>
                      <c:pt idx="828">
                        <c:v>1179</c:v>
                      </c:pt>
                      <c:pt idx="829">
                        <c:v>1180</c:v>
                      </c:pt>
                      <c:pt idx="830">
                        <c:v>1181</c:v>
                      </c:pt>
                      <c:pt idx="831">
                        <c:v>1182</c:v>
                      </c:pt>
                      <c:pt idx="832">
                        <c:v>1183</c:v>
                      </c:pt>
                      <c:pt idx="833">
                        <c:v>1184</c:v>
                      </c:pt>
                      <c:pt idx="834">
                        <c:v>1185</c:v>
                      </c:pt>
                      <c:pt idx="835">
                        <c:v>1186</c:v>
                      </c:pt>
                      <c:pt idx="836">
                        <c:v>1187</c:v>
                      </c:pt>
                      <c:pt idx="837">
                        <c:v>1188</c:v>
                      </c:pt>
                      <c:pt idx="838">
                        <c:v>1189</c:v>
                      </c:pt>
                      <c:pt idx="839">
                        <c:v>1190</c:v>
                      </c:pt>
                      <c:pt idx="840">
                        <c:v>1191</c:v>
                      </c:pt>
                      <c:pt idx="841">
                        <c:v>1192</c:v>
                      </c:pt>
                      <c:pt idx="842">
                        <c:v>1193</c:v>
                      </c:pt>
                      <c:pt idx="843">
                        <c:v>1194</c:v>
                      </c:pt>
                      <c:pt idx="844">
                        <c:v>1195</c:v>
                      </c:pt>
                      <c:pt idx="845">
                        <c:v>1196</c:v>
                      </c:pt>
                      <c:pt idx="846">
                        <c:v>1197</c:v>
                      </c:pt>
                      <c:pt idx="847">
                        <c:v>1198</c:v>
                      </c:pt>
                      <c:pt idx="848">
                        <c:v>1199</c:v>
                      </c:pt>
                      <c:pt idx="849">
                        <c:v>1200</c:v>
                      </c:pt>
                      <c:pt idx="850">
                        <c:v>1201</c:v>
                      </c:pt>
                      <c:pt idx="851">
                        <c:v>1202</c:v>
                      </c:pt>
                      <c:pt idx="852">
                        <c:v>1203</c:v>
                      </c:pt>
                      <c:pt idx="853">
                        <c:v>1204</c:v>
                      </c:pt>
                      <c:pt idx="854">
                        <c:v>1205</c:v>
                      </c:pt>
                      <c:pt idx="855">
                        <c:v>1206</c:v>
                      </c:pt>
                      <c:pt idx="856">
                        <c:v>1207</c:v>
                      </c:pt>
                      <c:pt idx="857">
                        <c:v>1208</c:v>
                      </c:pt>
                      <c:pt idx="858">
                        <c:v>1209</c:v>
                      </c:pt>
                      <c:pt idx="859">
                        <c:v>1210</c:v>
                      </c:pt>
                      <c:pt idx="860">
                        <c:v>1211</c:v>
                      </c:pt>
                      <c:pt idx="861">
                        <c:v>1212</c:v>
                      </c:pt>
                      <c:pt idx="862">
                        <c:v>1213</c:v>
                      </c:pt>
                      <c:pt idx="863">
                        <c:v>1214</c:v>
                      </c:pt>
                      <c:pt idx="864">
                        <c:v>1215</c:v>
                      </c:pt>
                      <c:pt idx="865">
                        <c:v>1216</c:v>
                      </c:pt>
                      <c:pt idx="866">
                        <c:v>1217</c:v>
                      </c:pt>
                      <c:pt idx="867">
                        <c:v>1218</c:v>
                      </c:pt>
                      <c:pt idx="868">
                        <c:v>1219</c:v>
                      </c:pt>
                      <c:pt idx="869">
                        <c:v>1220</c:v>
                      </c:pt>
                      <c:pt idx="870">
                        <c:v>1221</c:v>
                      </c:pt>
                      <c:pt idx="871">
                        <c:v>1222</c:v>
                      </c:pt>
                      <c:pt idx="872">
                        <c:v>1223</c:v>
                      </c:pt>
                      <c:pt idx="873">
                        <c:v>1224</c:v>
                      </c:pt>
                      <c:pt idx="874">
                        <c:v>1225</c:v>
                      </c:pt>
                      <c:pt idx="875">
                        <c:v>1226</c:v>
                      </c:pt>
                      <c:pt idx="876">
                        <c:v>1227</c:v>
                      </c:pt>
                      <c:pt idx="877">
                        <c:v>1228</c:v>
                      </c:pt>
                      <c:pt idx="878">
                        <c:v>1229</c:v>
                      </c:pt>
                      <c:pt idx="879">
                        <c:v>1230</c:v>
                      </c:pt>
                      <c:pt idx="880">
                        <c:v>1231</c:v>
                      </c:pt>
                      <c:pt idx="881">
                        <c:v>1232</c:v>
                      </c:pt>
                      <c:pt idx="882">
                        <c:v>1233</c:v>
                      </c:pt>
                      <c:pt idx="883">
                        <c:v>1234</c:v>
                      </c:pt>
                      <c:pt idx="884">
                        <c:v>1235</c:v>
                      </c:pt>
                      <c:pt idx="885">
                        <c:v>1236</c:v>
                      </c:pt>
                      <c:pt idx="886">
                        <c:v>1237</c:v>
                      </c:pt>
                      <c:pt idx="887">
                        <c:v>1238</c:v>
                      </c:pt>
                      <c:pt idx="888">
                        <c:v>1239</c:v>
                      </c:pt>
                      <c:pt idx="889">
                        <c:v>1240</c:v>
                      </c:pt>
                      <c:pt idx="890">
                        <c:v>1241</c:v>
                      </c:pt>
                      <c:pt idx="891">
                        <c:v>1242</c:v>
                      </c:pt>
                      <c:pt idx="892">
                        <c:v>1243</c:v>
                      </c:pt>
                      <c:pt idx="893">
                        <c:v>1244</c:v>
                      </c:pt>
                      <c:pt idx="894">
                        <c:v>1245</c:v>
                      </c:pt>
                      <c:pt idx="895">
                        <c:v>1246</c:v>
                      </c:pt>
                      <c:pt idx="896">
                        <c:v>1247</c:v>
                      </c:pt>
                      <c:pt idx="897">
                        <c:v>1248</c:v>
                      </c:pt>
                      <c:pt idx="898">
                        <c:v>1249</c:v>
                      </c:pt>
                      <c:pt idx="899">
                        <c:v>1250</c:v>
                      </c:pt>
                      <c:pt idx="900">
                        <c:v>1251</c:v>
                      </c:pt>
                      <c:pt idx="901">
                        <c:v>1252</c:v>
                      </c:pt>
                      <c:pt idx="902">
                        <c:v>1253</c:v>
                      </c:pt>
                      <c:pt idx="903">
                        <c:v>1254</c:v>
                      </c:pt>
                      <c:pt idx="904">
                        <c:v>1255</c:v>
                      </c:pt>
                      <c:pt idx="905">
                        <c:v>1256</c:v>
                      </c:pt>
                      <c:pt idx="906">
                        <c:v>1257</c:v>
                      </c:pt>
                      <c:pt idx="907">
                        <c:v>1258</c:v>
                      </c:pt>
                      <c:pt idx="908">
                        <c:v>1259</c:v>
                      </c:pt>
                      <c:pt idx="909">
                        <c:v>1260</c:v>
                      </c:pt>
                      <c:pt idx="910">
                        <c:v>1261</c:v>
                      </c:pt>
                      <c:pt idx="911">
                        <c:v>1262</c:v>
                      </c:pt>
                      <c:pt idx="912">
                        <c:v>1263</c:v>
                      </c:pt>
                      <c:pt idx="913">
                        <c:v>1264</c:v>
                      </c:pt>
                      <c:pt idx="914">
                        <c:v>1265</c:v>
                      </c:pt>
                      <c:pt idx="915">
                        <c:v>1266</c:v>
                      </c:pt>
                      <c:pt idx="916">
                        <c:v>1267</c:v>
                      </c:pt>
                      <c:pt idx="917">
                        <c:v>1268</c:v>
                      </c:pt>
                      <c:pt idx="918">
                        <c:v>1269</c:v>
                      </c:pt>
                      <c:pt idx="919">
                        <c:v>1270</c:v>
                      </c:pt>
                      <c:pt idx="920">
                        <c:v>1271</c:v>
                      </c:pt>
                      <c:pt idx="921">
                        <c:v>1272</c:v>
                      </c:pt>
                      <c:pt idx="922">
                        <c:v>1273</c:v>
                      </c:pt>
                      <c:pt idx="923">
                        <c:v>1274</c:v>
                      </c:pt>
                      <c:pt idx="924">
                        <c:v>1275</c:v>
                      </c:pt>
                      <c:pt idx="925">
                        <c:v>1276</c:v>
                      </c:pt>
                      <c:pt idx="926">
                        <c:v>1277</c:v>
                      </c:pt>
                      <c:pt idx="927">
                        <c:v>1278</c:v>
                      </c:pt>
                      <c:pt idx="928">
                        <c:v>1279</c:v>
                      </c:pt>
                      <c:pt idx="929">
                        <c:v>1280</c:v>
                      </c:pt>
                      <c:pt idx="930">
                        <c:v>1281</c:v>
                      </c:pt>
                      <c:pt idx="931">
                        <c:v>1282</c:v>
                      </c:pt>
                      <c:pt idx="932">
                        <c:v>1283</c:v>
                      </c:pt>
                      <c:pt idx="933">
                        <c:v>1284</c:v>
                      </c:pt>
                      <c:pt idx="934">
                        <c:v>1285</c:v>
                      </c:pt>
                      <c:pt idx="935">
                        <c:v>1286</c:v>
                      </c:pt>
                      <c:pt idx="936">
                        <c:v>1287</c:v>
                      </c:pt>
                      <c:pt idx="937">
                        <c:v>1288</c:v>
                      </c:pt>
                      <c:pt idx="938">
                        <c:v>1289</c:v>
                      </c:pt>
                      <c:pt idx="939">
                        <c:v>1290</c:v>
                      </c:pt>
                      <c:pt idx="940">
                        <c:v>1291</c:v>
                      </c:pt>
                      <c:pt idx="941">
                        <c:v>1292</c:v>
                      </c:pt>
                      <c:pt idx="942">
                        <c:v>1293</c:v>
                      </c:pt>
                      <c:pt idx="943">
                        <c:v>1294</c:v>
                      </c:pt>
                      <c:pt idx="944">
                        <c:v>1295</c:v>
                      </c:pt>
                      <c:pt idx="945">
                        <c:v>1296</c:v>
                      </c:pt>
                      <c:pt idx="946">
                        <c:v>1297</c:v>
                      </c:pt>
                      <c:pt idx="947">
                        <c:v>1298</c:v>
                      </c:pt>
                      <c:pt idx="948">
                        <c:v>1299</c:v>
                      </c:pt>
                      <c:pt idx="949">
                        <c:v>1300</c:v>
                      </c:pt>
                      <c:pt idx="950">
                        <c:v>1301</c:v>
                      </c:pt>
                      <c:pt idx="951">
                        <c:v>1302</c:v>
                      </c:pt>
                      <c:pt idx="952">
                        <c:v>1303</c:v>
                      </c:pt>
                      <c:pt idx="953">
                        <c:v>1304</c:v>
                      </c:pt>
                      <c:pt idx="954">
                        <c:v>1305</c:v>
                      </c:pt>
                      <c:pt idx="955">
                        <c:v>1306</c:v>
                      </c:pt>
                      <c:pt idx="956">
                        <c:v>1307</c:v>
                      </c:pt>
                      <c:pt idx="957">
                        <c:v>1308</c:v>
                      </c:pt>
                      <c:pt idx="958">
                        <c:v>1309</c:v>
                      </c:pt>
                      <c:pt idx="959">
                        <c:v>1310</c:v>
                      </c:pt>
                      <c:pt idx="960">
                        <c:v>1311</c:v>
                      </c:pt>
                      <c:pt idx="961">
                        <c:v>1312</c:v>
                      </c:pt>
                      <c:pt idx="962">
                        <c:v>1313</c:v>
                      </c:pt>
                      <c:pt idx="963">
                        <c:v>1314</c:v>
                      </c:pt>
                      <c:pt idx="964">
                        <c:v>1315</c:v>
                      </c:pt>
                      <c:pt idx="965">
                        <c:v>1316</c:v>
                      </c:pt>
                      <c:pt idx="966">
                        <c:v>1317</c:v>
                      </c:pt>
                      <c:pt idx="967">
                        <c:v>1318</c:v>
                      </c:pt>
                      <c:pt idx="968">
                        <c:v>1319</c:v>
                      </c:pt>
                      <c:pt idx="969">
                        <c:v>1320</c:v>
                      </c:pt>
                      <c:pt idx="970">
                        <c:v>1321</c:v>
                      </c:pt>
                      <c:pt idx="971">
                        <c:v>1322</c:v>
                      </c:pt>
                      <c:pt idx="972">
                        <c:v>1323</c:v>
                      </c:pt>
                      <c:pt idx="973">
                        <c:v>1324</c:v>
                      </c:pt>
                      <c:pt idx="974">
                        <c:v>1325</c:v>
                      </c:pt>
                      <c:pt idx="975">
                        <c:v>1326</c:v>
                      </c:pt>
                      <c:pt idx="976">
                        <c:v>1327</c:v>
                      </c:pt>
                      <c:pt idx="977">
                        <c:v>1328</c:v>
                      </c:pt>
                      <c:pt idx="978">
                        <c:v>1329</c:v>
                      </c:pt>
                      <c:pt idx="979">
                        <c:v>1330</c:v>
                      </c:pt>
                      <c:pt idx="980">
                        <c:v>1331</c:v>
                      </c:pt>
                      <c:pt idx="981">
                        <c:v>1332</c:v>
                      </c:pt>
                      <c:pt idx="982">
                        <c:v>1333</c:v>
                      </c:pt>
                      <c:pt idx="983">
                        <c:v>1334</c:v>
                      </c:pt>
                      <c:pt idx="984">
                        <c:v>1335</c:v>
                      </c:pt>
                      <c:pt idx="985">
                        <c:v>1336</c:v>
                      </c:pt>
                      <c:pt idx="986">
                        <c:v>1337</c:v>
                      </c:pt>
                      <c:pt idx="987">
                        <c:v>1338</c:v>
                      </c:pt>
                      <c:pt idx="988">
                        <c:v>1339</c:v>
                      </c:pt>
                      <c:pt idx="989">
                        <c:v>1340</c:v>
                      </c:pt>
                      <c:pt idx="990">
                        <c:v>1341</c:v>
                      </c:pt>
                      <c:pt idx="991">
                        <c:v>1342</c:v>
                      </c:pt>
                      <c:pt idx="992">
                        <c:v>1343</c:v>
                      </c:pt>
                      <c:pt idx="993">
                        <c:v>1344</c:v>
                      </c:pt>
                      <c:pt idx="994">
                        <c:v>1345</c:v>
                      </c:pt>
                      <c:pt idx="995">
                        <c:v>1346</c:v>
                      </c:pt>
                      <c:pt idx="996">
                        <c:v>1347</c:v>
                      </c:pt>
                      <c:pt idx="997">
                        <c:v>1348</c:v>
                      </c:pt>
                      <c:pt idx="998">
                        <c:v>1349</c:v>
                      </c:pt>
                      <c:pt idx="999">
                        <c:v>1350</c:v>
                      </c:pt>
                      <c:pt idx="1000">
                        <c:v>1351</c:v>
                      </c:pt>
                      <c:pt idx="1001">
                        <c:v>1352</c:v>
                      </c:pt>
                      <c:pt idx="1002">
                        <c:v>1353</c:v>
                      </c:pt>
                      <c:pt idx="1003">
                        <c:v>1354</c:v>
                      </c:pt>
                      <c:pt idx="1004">
                        <c:v>1355</c:v>
                      </c:pt>
                      <c:pt idx="1005">
                        <c:v>1356</c:v>
                      </c:pt>
                      <c:pt idx="1006">
                        <c:v>1357</c:v>
                      </c:pt>
                      <c:pt idx="1007">
                        <c:v>1358</c:v>
                      </c:pt>
                      <c:pt idx="1008">
                        <c:v>1359</c:v>
                      </c:pt>
                      <c:pt idx="1009">
                        <c:v>1360</c:v>
                      </c:pt>
                      <c:pt idx="1010">
                        <c:v>1361</c:v>
                      </c:pt>
                      <c:pt idx="1011">
                        <c:v>1362</c:v>
                      </c:pt>
                      <c:pt idx="1012">
                        <c:v>1363</c:v>
                      </c:pt>
                      <c:pt idx="1013">
                        <c:v>1364</c:v>
                      </c:pt>
                      <c:pt idx="1014">
                        <c:v>1365</c:v>
                      </c:pt>
                      <c:pt idx="1015">
                        <c:v>1366</c:v>
                      </c:pt>
                      <c:pt idx="1016">
                        <c:v>1367</c:v>
                      </c:pt>
                      <c:pt idx="1017">
                        <c:v>1368</c:v>
                      </c:pt>
                      <c:pt idx="1018">
                        <c:v>1369</c:v>
                      </c:pt>
                      <c:pt idx="1019">
                        <c:v>1370</c:v>
                      </c:pt>
                      <c:pt idx="1020">
                        <c:v>1371</c:v>
                      </c:pt>
                      <c:pt idx="1021">
                        <c:v>1372</c:v>
                      </c:pt>
                      <c:pt idx="1022">
                        <c:v>1373</c:v>
                      </c:pt>
                      <c:pt idx="1023">
                        <c:v>1374</c:v>
                      </c:pt>
                      <c:pt idx="1024">
                        <c:v>1375</c:v>
                      </c:pt>
                      <c:pt idx="1025">
                        <c:v>1376</c:v>
                      </c:pt>
                      <c:pt idx="1026">
                        <c:v>1377</c:v>
                      </c:pt>
                      <c:pt idx="1027">
                        <c:v>1378</c:v>
                      </c:pt>
                      <c:pt idx="1028">
                        <c:v>1379</c:v>
                      </c:pt>
                      <c:pt idx="1029">
                        <c:v>1380</c:v>
                      </c:pt>
                      <c:pt idx="1030">
                        <c:v>1381</c:v>
                      </c:pt>
                      <c:pt idx="1031">
                        <c:v>1382</c:v>
                      </c:pt>
                      <c:pt idx="1032">
                        <c:v>1383</c:v>
                      </c:pt>
                      <c:pt idx="1033">
                        <c:v>1384</c:v>
                      </c:pt>
                      <c:pt idx="1034">
                        <c:v>1385</c:v>
                      </c:pt>
                      <c:pt idx="1035">
                        <c:v>1386</c:v>
                      </c:pt>
                      <c:pt idx="1036">
                        <c:v>1387</c:v>
                      </c:pt>
                      <c:pt idx="1037">
                        <c:v>1388</c:v>
                      </c:pt>
                      <c:pt idx="1038">
                        <c:v>1389</c:v>
                      </c:pt>
                      <c:pt idx="1039">
                        <c:v>1390</c:v>
                      </c:pt>
                      <c:pt idx="1040">
                        <c:v>1391</c:v>
                      </c:pt>
                      <c:pt idx="1041">
                        <c:v>1392</c:v>
                      </c:pt>
                      <c:pt idx="1042">
                        <c:v>1393</c:v>
                      </c:pt>
                      <c:pt idx="1043">
                        <c:v>1394</c:v>
                      </c:pt>
                      <c:pt idx="1044">
                        <c:v>1395</c:v>
                      </c:pt>
                      <c:pt idx="1045">
                        <c:v>1396</c:v>
                      </c:pt>
                      <c:pt idx="1046">
                        <c:v>1397</c:v>
                      </c:pt>
                      <c:pt idx="1047">
                        <c:v>1398</c:v>
                      </c:pt>
                      <c:pt idx="1048">
                        <c:v>1399</c:v>
                      </c:pt>
                      <c:pt idx="1049">
                        <c:v>1400</c:v>
                      </c:pt>
                      <c:pt idx="1050">
                        <c:v>1401</c:v>
                      </c:pt>
                      <c:pt idx="1051">
                        <c:v>1402</c:v>
                      </c:pt>
                      <c:pt idx="1052">
                        <c:v>1403</c:v>
                      </c:pt>
                      <c:pt idx="1053">
                        <c:v>1404</c:v>
                      </c:pt>
                      <c:pt idx="1054">
                        <c:v>1405</c:v>
                      </c:pt>
                      <c:pt idx="1055">
                        <c:v>1406</c:v>
                      </c:pt>
                      <c:pt idx="1056">
                        <c:v>1407</c:v>
                      </c:pt>
                      <c:pt idx="1057">
                        <c:v>1408</c:v>
                      </c:pt>
                      <c:pt idx="1058">
                        <c:v>1409</c:v>
                      </c:pt>
                      <c:pt idx="1059">
                        <c:v>1410</c:v>
                      </c:pt>
                      <c:pt idx="1060">
                        <c:v>1411</c:v>
                      </c:pt>
                      <c:pt idx="1061">
                        <c:v>1412</c:v>
                      </c:pt>
                      <c:pt idx="1062">
                        <c:v>1413</c:v>
                      </c:pt>
                      <c:pt idx="1063">
                        <c:v>1414</c:v>
                      </c:pt>
                      <c:pt idx="1064">
                        <c:v>1415</c:v>
                      </c:pt>
                      <c:pt idx="1065">
                        <c:v>1416</c:v>
                      </c:pt>
                      <c:pt idx="1066">
                        <c:v>1417</c:v>
                      </c:pt>
                      <c:pt idx="1067">
                        <c:v>1418</c:v>
                      </c:pt>
                      <c:pt idx="1068">
                        <c:v>1419</c:v>
                      </c:pt>
                      <c:pt idx="1069">
                        <c:v>1420</c:v>
                      </c:pt>
                      <c:pt idx="1070">
                        <c:v>1421</c:v>
                      </c:pt>
                      <c:pt idx="1071">
                        <c:v>1422</c:v>
                      </c:pt>
                      <c:pt idx="1072">
                        <c:v>1423</c:v>
                      </c:pt>
                      <c:pt idx="1073">
                        <c:v>1424</c:v>
                      </c:pt>
                      <c:pt idx="1074">
                        <c:v>1425</c:v>
                      </c:pt>
                      <c:pt idx="1075">
                        <c:v>1426</c:v>
                      </c:pt>
                      <c:pt idx="1076">
                        <c:v>1427</c:v>
                      </c:pt>
                      <c:pt idx="1077">
                        <c:v>1428</c:v>
                      </c:pt>
                      <c:pt idx="1078">
                        <c:v>1429</c:v>
                      </c:pt>
                      <c:pt idx="1079">
                        <c:v>1430</c:v>
                      </c:pt>
                      <c:pt idx="1080">
                        <c:v>1431</c:v>
                      </c:pt>
                      <c:pt idx="1081">
                        <c:v>1432</c:v>
                      </c:pt>
                      <c:pt idx="1082">
                        <c:v>1433</c:v>
                      </c:pt>
                      <c:pt idx="1083">
                        <c:v>1434</c:v>
                      </c:pt>
                      <c:pt idx="1084">
                        <c:v>1435</c:v>
                      </c:pt>
                      <c:pt idx="1085">
                        <c:v>1436</c:v>
                      </c:pt>
                      <c:pt idx="1086">
                        <c:v>1437</c:v>
                      </c:pt>
                      <c:pt idx="1087">
                        <c:v>1438</c:v>
                      </c:pt>
                      <c:pt idx="1088">
                        <c:v>1439</c:v>
                      </c:pt>
                      <c:pt idx="1089">
                        <c:v>1440</c:v>
                      </c:pt>
                      <c:pt idx="1090">
                        <c:v>1441</c:v>
                      </c:pt>
                      <c:pt idx="1091">
                        <c:v>1442</c:v>
                      </c:pt>
                      <c:pt idx="1092">
                        <c:v>1443</c:v>
                      </c:pt>
                      <c:pt idx="1093">
                        <c:v>1444</c:v>
                      </c:pt>
                      <c:pt idx="1094">
                        <c:v>1445</c:v>
                      </c:pt>
                      <c:pt idx="1095">
                        <c:v>1446</c:v>
                      </c:pt>
                      <c:pt idx="1096">
                        <c:v>1447</c:v>
                      </c:pt>
                      <c:pt idx="1097">
                        <c:v>1448</c:v>
                      </c:pt>
                      <c:pt idx="1098">
                        <c:v>1449</c:v>
                      </c:pt>
                      <c:pt idx="1099">
                        <c:v>1450</c:v>
                      </c:pt>
                      <c:pt idx="1100">
                        <c:v>1451</c:v>
                      </c:pt>
                      <c:pt idx="1101">
                        <c:v>1452</c:v>
                      </c:pt>
                      <c:pt idx="1102">
                        <c:v>1453</c:v>
                      </c:pt>
                      <c:pt idx="1103">
                        <c:v>1454</c:v>
                      </c:pt>
                      <c:pt idx="1104">
                        <c:v>1455</c:v>
                      </c:pt>
                      <c:pt idx="1105">
                        <c:v>1456</c:v>
                      </c:pt>
                      <c:pt idx="1106">
                        <c:v>1457</c:v>
                      </c:pt>
                      <c:pt idx="1107">
                        <c:v>1458</c:v>
                      </c:pt>
                      <c:pt idx="1108">
                        <c:v>1459</c:v>
                      </c:pt>
                      <c:pt idx="1109">
                        <c:v>1460</c:v>
                      </c:pt>
                      <c:pt idx="1110">
                        <c:v>1461</c:v>
                      </c:pt>
                      <c:pt idx="1111">
                        <c:v>1462</c:v>
                      </c:pt>
                      <c:pt idx="1112">
                        <c:v>1463</c:v>
                      </c:pt>
                      <c:pt idx="1113">
                        <c:v>1464</c:v>
                      </c:pt>
                      <c:pt idx="1114">
                        <c:v>1465</c:v>
                      </c:pt>
                      <c:pt idx="1115">
                        <c:v>1466</c:v>
                      </c:pt>
                      <c:pt idx="1116">
                        <c:v>1467</c:v>
                      </c:pt>
                      <c:pt idx="1117">
                        <c:v>1468</c:v>
                      </c:pt>
                      <c:pt idx="1118">
                        <c:v>1469</c:v>
                      </c:pt>
                      <c:pt idx="1119">
                        <c:v>1470</c:v>
                      </c:pt>
                      <c:pt idx="1120">
                        <c:v>1471</c:v>
                      </c:pt>
                      <c:pt idx="1121">
                        <c:v>1472</c:v>
                      </c:pt>
                      <c:pt idx="1122">
                        <c:v>1473</c:v>
                      </c:pt>
                      <c:pt idx="1123">
                        <c:v>1474</c:v>
                      </c:pt>
                      <c:pt idx="1124">
                        <c:v>1475</c:v>
                      </c:pt>
                      <c:pt idx="1125">
                        <c:v>1476</c:v>
                      </c:pt>
                      <c:pt idx="1126">
                        <c:v>1477</c:v>
                      </c:pt>
                      <c:pt idx="1127">
                        <c:v>1478</c:v>
                      </c:pt>
                      <c:pt idx="1128">
                        <c:v>1479</c:v>
                      </c:pt>
                      <c:pt idx="1129">
                        <c:v>1480</c:v>
                      </c:pt>
                      <c:pt idx="1130">
                        <c:v>1481</c:v>
                      </c:pt>
                      <c:pt idx="1131">
                        <c:v>1482</c:v>
                      </c:pt>
                      <c:pt idx="1132">
                        <c:v>1483</c:v>
                      </c:pt>
                      <c:pt idx="1133">
                        <c:v>1484</c:v>
                      </c:pt>
                      <c:pt idx="1134">
                        <c:v>1485</c:v>
                      </c:pt>
                      <c:pt idx="1135">
                        <c:v>1486</c:v>
                      </c:pt>
                      <c:pt idx="1136">
                        <c:v>1487</c:v>
                      </c:pt>
                      <c:pt idx="1137">
                        <c:v>1488</c:v>
                      </c:pt>
                      <c:pt idx="1138">
                        <c:v>1489</c:v>
                      </c:pt>
                      <c:pt idx="1139">
                        <c:v>1490</c:v>
                      </c:pt>
                      <c:pt idx="1140">
                        <c:v>1491</c:v>
                      </c:pt>
                      <c:pt idx="1141">
                        <c:v>1492</c:v>
                      </c:pt>
                      <c:pt idx="1142">
                        <c:v>1493</c:v>
                      </c:pt>
                      <c:pt idx="1143">
                        <c:v>1494</c:v>
                      </c:pt>
                      <c:pt idx="1144">
                        <c:v>1495</c:v>
                      </c:pt>
                      <c:pt idx="1145">
                        <c:v>1496</c:v>
                      </c:pt>
                      <c:pt idx="1146">
                        <c:v>1497</c:v>
                      </c:pt>
                      <c:pt idx="1147">
                        <c:v>1498</c:v>
                      </c:pt>
                      <c:pt idx="1148">
                        <c:v>1499</c:v>
                      </c:pt>
                      <c:pt idx="1149">
                        <c:v>1500</c:v>
                      </c:pt>
                      <c:pt idx="1150">
                        <c:v>1501</c:v>
                      </c:pt>
                      <c:pt idx="1151">
                        <c:v>1502</c:v>
                      </c:pt>
                      <c:pt idx="1152">
                        <c:v>1503</c:v>
                      </c:pt>
                      <c:pt idx="1153">
                        <c:v>1504</c:v>
                      </c:pt>
                      <c:pt idx="1154">
                        <c:v>1505</c:v>
                      </c:pt>
                      <c:pt idx="1155">
                        <c:v>1506</c:v>
                      </c:pt>
                      <c:pt idx="1156">
                        <c:v>1507</c:v>
                      </c:pt>
                      <c:pt idx="1157">
                        <c:v>1508</c:v>
                      </c:pt>
                      <c:pt idx="1158">
                        <c:v>1509</c:v>
                      </c:pt>
                      <c:pt idx="1159">
                        <c:v>1510</c:v>
                      </c:pt>
                      <c:pt idx="1160">
                        <c:v>1511</c:v>
                      </c:pt>
                      <c:pt idx="1161">
                        <c:v>1512</c:v>
                      </c:pt>
                      <c:pt idx="1162">
                        <c:v>1513</c:v>
                      </c:pt>
                      <c:pt idx="1163">
                        <c:v>1514</c:v>
                      </c:pt>
                      <c:pt idx="1164">
                        <c:v>1515</c:v>
                      </c:pt>
                      <c:pt idx="1165">
                        <c:v>1516</c:v>
                      </c:pt>
                      <c:pt idx="1166">
                        <c:v>1517</c:v>
                      </c:pt>
                      <c:pt idx="1167">
                        <c:v>1518</c:v>
                      </c:pt>
                      <c:pt idx="1168">
                        <c:v>1519</c:v>
                      </c:pt>
                      <c:pt idx="1169">
                        <c:v>1520</c:v>
                      </c:pt>
                      <c:pt idx="1170">
                        <c:v>1521</c:v>
                      </c:pt>
                      <c:pt idx="1171">
                        <c:v>1522</c:v>
                      </c:pt>
                      <c:pt idx="1172">
                        <c:v>1523</c:v>
                      </c:pt>
                      <c:pt idx="1173">
                        <c:v>1524</c:v>
                      </c:pt>
                      <c:pt idx="1174">
                        <c:v>1525</c:v>
                      </c:pt>
                      <c:pt idx="1175">
                        <c:v>1526</c:v>
                      </c:pt>
                      <c:pt idx="1176">
                        <c:v>1527</c:v>
                      </c:pt>
                      <c:pt idx="1177">
                        <c:v>1528</c:v>
                      </c:pt>
                      <c:pt idx="1178">
                        <c:v>1529</c:v>
                      </c:pt>
                      <c:pt idx="1179">
                        <c:v>1530</c:v>
                      </c:pt>
                      <c:pt idx="1180">
                        <c:v>1531</c:v>
                      </c:pt>
                      <c:pt idx="1181">
                        <c:v>1532</c:v>
                      </c:pt>
                      <c:pt idx="1182">
                        <c:v>1533</c:v>
                      </c:pt>
                      <c:pt idx="1183">
                        <c:v>1534</c:v>
                      </c:pt>
                      <c:pt idx="1184">
                        <c:v>1535</c:v>
                      </c:pt>
                      <c:pt idx="1185">
                        <c:v>1536</c:v>
                      </c:pt>
                      <c:pt idx="1186">
                        <c:v>1537</c:v>
                      </c:pt>
                      <c:pt idx="1187">
                        <c:v>1538</c:v>
                      </c:pt>
                      <c:pt idx="1188">
                        <c:v>1539</c:v>
                      </c:pt>
                      <c:pt idx="1189">
                        <c:v>1540</c:v>
                      </c:pt>
                      <c:pt idx="1190">
                        <c:v>1541</c:v>
                      </c:pt>
                      <c:pt idx="1191">
                        <c:v>1542</c:v>
                      </c:pt>
                      <c:pt idx="1192">
                        <c:v>1543</c:v>
                      </c:pt>
                      <c:pt idx="1193">
                        <c:v>1544</c:v>
                      </c:pt>
                      <c:pt idx="1194">
                        <c:v>1545</c:v>
                      </c:pt>
                      <c:pt idx="1195">
                        <c:v>1546</c:v>
                      </c:pt>
                      <c:pt idx="1196">
                        <c:v>1547</c:v>
                      </c:pt>
                      <c:pt idx="1197">
                        <c:v>1548</c:v>
                      </c:pt>
                      <c:pt idx="1198">
                        <c:v>1549</c:v>
                      </c:pt>
                      <c:pt idx="1199">
                        <c:v>1550</c:v>
                      </c:pt>
                      <c:pt idx="1200">
                        <c:v>1551</c:v>
                      </c:pt>
                      <c:pt idx="1201">
                        <c:v>1552</c:v>
                      </c:pt>
                      <c:pt idx="1202">
                        <c:v>1553</c:v>
                      </c:pt>
                      <c:pt idx="1203">
                        <c:v>1554</c:v>
                      </c:pt>
                      <c:pt idx="1204">
                        <c:v>1555</c:v>
                      </c:pt>
                      <c:pt idx="1205">
                        <c:v>1556</c:v>
                      </c:pt>
                      <c:pt idx="1206">
                        <c:v>1557</c:v>
                      </c:pt>
                      <c:pt idx="1207">
                        <c:v>1558</c:v>
                      </c:pt>
                      <c:pt idx="1208">
                        <c:v>1559</c:v>
                      </c:pt>
                      <c:pt idx="1209">
                        <c:v>1560</c:v>
                      </c:pt>
                      <c:pt idx="1210">
                        <c:v>1561</c:v>
                      </c:pt>
                      <c:pt idx="1211">
                        <c:v>1562</c:v>
                      </c:pt>
                      <c:pt idx="1212">
                        <c:v>1563</c:v>
                      </c:pt>
                      <c:pt idx="1213">
                        <c:v>1564</c:v>
                      </c:pt>
                      <c:pt idx="1214">
                        <c:v>1565</c:v>
                      </c:pt>
                      <c:pt idx="1215">
                        <c:v>1566</c:v>
                      </c:pt>
                      <c:pt idx="1216">
                        <c:v>1567</c:v>
                      </c:pt>
                      <c:pt idx="1217">
                        <c:v>1568</c:v>
                      </c:pt>
                      <c:pt idx="1218">
                        <c:v>1569</c:v>
                      </c:pt>
                      <c:pt idx="1219">
                        <c:v>1570</c:v>
                      </c:pt>
                      <c:pt idx="1220">
                        <c:v>1571</c:v>
                      </c:pt>
                      <c:pt idx="1221">
                        <c:v>1572</c:v>
                      </c:pt>
                      <c:pt idx="1222">
                        <c:v>1573</c:v>
                      </c:pt>
                      <c:pt idx="1223">
                        <c:v>1574</c:v>
                      </c:pt>
                      <c:pt idx="1224">
                        <c:v>1575</c:v>
                      </c:pt>
                      <c:pt idx="1225">
                        <c:v>1576</c:v>
                      </c:pt>
                      <c:pt idx="1226">
                        <c:v>1577</c:v>
                      </c:pt>
                      <c:pt idx="1227">
                        <c:v>1578</c:v>
                      </c:pt>
                      <c:pt idx="1228">
                        <c:v>1579</c:v>
                      </c:pt>
                      <c:pt idx="1229">
                        <c:v>1580</c:v>
                      </c:pt>
                      <c:pt idx="1230">
                        <c:v>1581</c:v>
                      </c:pt>
                      <c:pt idx="1231">
                        <c:v>1582</c:v>
                      </c:pt>
                      <c:pt idx="1232">
                        <c:v>1583</c:v>
                      </c:pt>
                      <c:pt idx="1233">
                        <c:v>1584</c:v>
                      </c:pt>
                      <c:pt idx="1234">
                        <c:v>1585</c:v>
                      </c:pt>
                      <c:pt idx="1235">
                        <c:v>1586</c:v>
                      </c:pt>
                      <c:pt idx="1236">
                        <c:v>1587</c:v>
                      </c:pt>
                      <c:pt idx="1237">
                        <c:v>1588</c:v>
                      </c:pt>
                      <c:pt idx="1238">
                        <c:v>1589</c:v>
                      </c:pt>
                      <c:pt idx="1239">
                        <c:v>1590</c:v>
                      </c:pt>
                      <c:pt idx="1240">
                        <c:v>1591</c:v>
                      </c:pt>
                      <c:pt idx="1241">
                        <c:v>1592</c:v>
                      </c:pt>
                      <c:pt idx="1242">
                        <c:v>1593</c:v>
                      </c:pt>
                      <c:pt idx="1243">
                        <c:v>1594</c:v>
                      </c:pt>
                      <c:pt idx="1244">
                        <c:v>1595</c:v>
                      </c:pt>
                      <c:pt idx="1245">
                        <c:v>1596</c:v>
                      </c:pt>
                      <c:pt idx="1246">
                        <c:v>1597</c:v>
                      </c:pt>
                      <c:pt idx="1247">
                        <c:v>1598</c:v>
                      </c:pt>
                      <c:pt idx="1248">
                        <c:v>1599</c:v>
                      </c:pt>
                      <c:pt idx="1249">
                        <c:v>1600</c:v>
                      </c:pt>
                      <c:pt idx="1250">
                        <c:v>1601</c:v>
                      </c:pt>
                      <c:pt idx="1251">
                        <c:v>1602</c:v>
                      </c:pt>
                      <c:pt idx="1252">
                        <c:v>1603</c:v>
                      </c:pt>
                      <c:pt idx="1253">
                        <c:v>1604</c:v>
                      </c:pt>
                      <c:pt idx="1254">
                        <c:v>1605</c:v>
                      </c:pt>
                      <c:pt idx="1255">
                        <c:v>1606</c:v>
                      </c:pt>
                      <c:pt idx="1256">
                        <c:v>1607</c:v>
                      </c:pt>
                      <c:pt idx="1257">
                        <c:v>1608</c:v>
                      </c:pt>
                      <c:pt idx="1258">
                        <c:v>1609</c:v>
                      </c:pt>
                      <c:pt idx="1259">
                        <c:v>1610</c:v>
                      </c:pt>
                      <c:pt idx="1260">
                        <c:v>1611</c:v>
                      </c:pt>
                      <c:pt idx="1261">
                        <c:v>1612</c:v>
                      </c:pt>
                      <c:pt idx="1262">
                        <c:v>1613</c:v>
                      </c:pt>
                      <c:pt idx="1263">
                        <c:v>1614</c:v>
                      </c:pt>
                      <c:pt idx="1264">
                        <c:v>1615</c:v>
                      </c:pt>
                      <c:pt idx="1265">
                        <c:v>1616</c:v>
                      </c:pt>
                      <c:pt idx="1266">
                        <c:v>1617</c:v>
                      </c:pt>
                      <c:pt idx="1267">
                        <c:v>1618</c:v>
                      </c:pt>
                      <c:pt idx="1268">
                        <c:v>1619</c:v>
                      </c:pt>
                      <c:pt idx="1269">
                        <c:v>1620</c:v>
                      </c:pt>
                      <c:pt idx="1270">
                        <c:v>1621</c:v>
                      </c:pt>
                      <c:pt idx="1271">
                        <c:v>1622</c:v>
                      </c:pt>
                      <c:pt idx="1272">
                        <c:v>1623</c:v>
                      </c:pt>
                      <c:pt idx="1273">
                        <c:v>1624</c:v>
                      </c:pt>
                      <c:pt idx="1274">
                        <c:v>1625</c:v>
                      </c:pt>
                      <c:pt idx="1275">
                        <c:v>1626</c:v>
                      </c:pt>
                      <c:pt idx="1276">
                        <c:v>1627</c:v>
                      </c:pt>
                      <c:pt idx="1277">
                        <c:v>1628</c:v>
                      </c:pt>
                      <c:pt idx="1278">
                        <c:v>1629</c:v>
                      </c:pt>
                      <c:pt idx="1279">
                        <c:v>1630</c:v>
                      </c:pt>
                      <c:pt idx="1280">
                        <c:v>1631</c:v>
                      </c:pt>
                      <c:pt idx="1281">
                        <c:v>1632</c:v>
                      </c:pt>
                      <c:pt idx="1282">
                        <c:v>1633</c:v>
                      </c:pt>
                      <c:pt idx="1283">
                        <c:v>1634</c:v>
                      </c:pt>
                      <c:pt idx="1284">
                        <c:v>1635</c:v>
                      </c:pt>
                      <c:pt idx="1285">
                        <c:v>1636</c:v>
                      </c:pt>
                      <c:pt idx="1286">
                        <c:v>1637</c:v>
                      </c:pt>
                      <c:pt idx="1287">
                        <c:v>1638</c:v>
                      </c:pt>
                      <c:pt idx="1288">
                        <c:v>1639</c:v>
                      </c:pt>
                      <c:pt idx="1289">
                        <c:v>1640</c:v>
                      </c:pt>
                      <c:pt idx="1290">
                        <c:v>1641</c:v>
                      </c:pt>
                      <c:pt idx="1291">
                        <c:v>1642</c:v>
                      </c:pt>
                      <c:pt idx="1292">
                        <c:v>1643</c:v>
                      </c:pt>
                      <c:pt idx="1293">
                        <c:v>1644</c:v>
                      </c:pt>
                      <c:pt idx="1294">
                        <c:v>1645</c:v>
                      </c:pt>
                      <c:pt idx="1295">
                        <c:v>1646</c:v>
                      </c:pt>
                      <c:pt idx="1296">
                        <c:v>1647</c:v>
                      </c:pt>
                      <c:pt idx="1297">
                        <c:v>1648</c:v>
                      </c:pt>
                      <c:pt idx="1298">
                        <c:v>1649</c:v>
                      </c:pt>
                      <c:pt idx="1299">
                        <c:v>1650</c:v>
                      </c:pt>
                      <c:pt idx="1300">
                        <c:v>1651</c:v>
                      </c:pt>
                      <c:pt idx="1301">
                        <c:v>1652</c:v>
                      </c:pt>
                      <c:pt idx="1302">
                        <c:v>1653</c:v>
                      </c:pt>
                      <c:pt idx="1303">
                        <c:v>1654</c:v>
                      </c:pt>
                      <c:pt idx="1304">
                        <c:v>1655</c:v>
                      </c:pt>
                      <c:pt idx="1305">
                        <c:v>1656</c:v>
                      </c:pt>
                      <c:pt idx="1306">
                        <c:v>1657</c:v>
                      </c:pt>
                      <c:pt idx="1307">
                        <c:v>1658</c:v>
                      </c:pt>
                      <c:pt idx="1308">
                        <c:v>1659</c:v>
                      </c:pt>
                      <c:pt idx="1309">
                        <c:v>1660</c:v>
                      </c:pt>
                      <c:pt idx="1310">
                        <c:v>1661</c:v>
                      </c:pt>
                      <c:pt idx="1311">
                        <c:v>1662</c:v>
                      </c:pt>
                      <c:pt idx="1312">
                        <c:v>1663</c:v>
                      </c:pt>
                      <c:pt idx="1313">
                        <c:v>1664</c:v>
                      </c:pt>
                      <c:pt idx="1314">
                        <c:v>1665</c:v>
                      </c:pt>
                      <c:pt idx="1315">
                        <c:v>1666</c:v>
                      </c:pt>
                      <c:pt idx="1316">
                        <c:v>1667</c:v>
                      </c:pt>
                      <c:pt idx="1317">
                        <c:v>1668</c:v>
                      </c:pt>
                      <c:pt idx="1318">
                        <c:v>1669</c:v>
                      </c:pt>
                      <c:pt idx="1319">
                        <c:v>1670</c:v>
                      </c:pt>
                      <c:pt idx="1320">
                        <c:v>1671</c:v>
                      </c:pt>
                      <c:pt idx="1321">
                        <c:v>1672</c:v>
                      </c:pt>
                      <c:pt idx="1322">
                        <c:v>1673</c:v>
                      </c:pt>
                      <c:pt idx="1323">
                        <c:v>1674</c:v>
                      </c:pt>
                      <c:pt idx="1324">
                        <c:v>1675</c:v>
                      </c:pt>
                      <c:pt idx="1325">
                        <c:v>1676</c:v>
                      </c:pt>
                      <c:pt idx="1326">
                        <c:v>1677</c:v>
                      </c:pt>
                      <c:pt idx="1327">
                        <c:v>1678</c:v>
                      </c:pt>
                      <c:pt idx="1328">
                        <c:v>1679</c:v>
                      </c:pt>
                      <c:pt idx="1329">
                        <c:v>1680</c:v>
                      </c:pt>
                      <c:pt idx="1330">
                        <c:v>1681</c:v>
                      </c:pt>
                      <c:pt idx="1331">
                        <c:v>1682</c:v>
                      </c:pt>
                      <c:pt idx="1332">
                        <c:v>1683</c:v>
                      </c:pt>
                      <c:pt idx="1333">
                        <c:v>1684</c:v>
                      </c:pt>
                      <c:pt idx="1334">
                        <c:v>1685</c:v>
                      </c:pt>
                      <c:pt idx="1335">
                        <c:v>1686</c:v>
                      </c:pt>
                      <c:pt idx="1336">
                        <c:v>1687</c:v>
                      </c:pt>
                      <c:pt idx="1337">
                        <c:v>1688</c:v>
                      </c:pt>
                      <c:pt idx="1338">
                        <c:v>1689</c:v>
                      </c:pt>
                      <c:pt idx="1339">
                        <c:v>1690</c:v>
                      </c:pt>
                      <c:pt idx="1340">
                        <c:v>1691</c:v>
                      </c:pt>
                      <c:pt idx="1341">
                        <c:v>1692</c:v>
                      </c:pt>
                      <c:pt idx="1342">
                        <c:v>1693</c:v>
                      </c:pt>
                      <c:pt idx="1343">
                        <c:v>1694</c:v>
                      </c:pt>
                      <c:pt idx="1344">
                        <c:v>1695</c:v>
                      </c:pt>
                      <c:pt idx="1345">
                        <c:v>1696</c:v>
                      </c:pt>
                      <c:pt idx="1346">
                        <c:v>1697</c:v>
                      </c:pt>
                      <c:pt idx="1347">
                        <c:v>1698</c:v>
                      </c:pt>
                      <c:pt idx="1348">
                        <c:v>1699</c:v>
                      </c:pt>
                      <c:pt idx="1349">
                        <c:v>1700</c:v>
                      </c:pt>
                      <c:pt idx="1350">
                        <c:v>1701</c:v>
                      </c:pt>
                      <c:pt idx="1351">
                        <c:v>1702</c:v>
                      </c:pt>
                      <c:pt idx="1352">
                        <c:v>1703</c:v>
                      </c:pt>
                      <c:pt idx="1353">
                        <c:v>1704</c:v>
                      </c:pt>
                      <c:pt idx="1354">
                        <c:v>1705</c:v>
                      </c:pt>
                      <c:pt idx="1355">
                        <c:v>1706</c:v>
                      </c:pt>
                      <c:pt idx="1356">
                        <c:v>1707</c:v>
                      </c:pt>
                      <c:pt idx="1357">
                        <c:v>1708</c:v>
                      </c:pt>
                      <c:pt idx="1358">
                        <c:v>1709</c:v>
                      </c:pt>
                      <c:pt idx="1359">
                        <c:v>1710</c:v>
                      </c:pt>
                      <c:pt idx="1360">
                        <c:v>1711</c:v>
                      </c:pt>
                      <c:pt idx="1361">
                        <c:v>1712</c:v>
                      </c:pt>
                      <c:pt idx="1362">
                        <c:v>1713</c:v>
                      </c:pt>
                      <c:pt idx="1363">
                        <c:v>1714</c:v>
                      </c:pt>
                      <c:pt idx="1364">
                        <c:v>1715</c:v>
                      </c:pt>
                      <c:pt idx="1365">
                        <c:v>1716</c:v>
                      </c:pt>
                      <c:pt idx="1366">
                        <c:v>1717</c:v>
                      </c:pt>
                      <c:pt idx="1367">
                        <c:v>1718</c:v>
                      </c:pt>
                      <c:pt idx="1368">
                        <c:v>1719</c:v>
                      </c:pt>
                      <c:pt idx="1369">
                        <c:v>1720</c:v>
                      </c:pt>
                      <c:pt idx="1370">
                        <c:v>1721</c:v>
                      </c:pt>
                      <c:pt idx="1371">
                        <c:v>1722</c:v>
                      </c:pt>
                      <c:pt idx="1372">
                        <c:v>1723</c:v>
                      </c:pt>
                      <c:pt idx="1373">
                        <c:v>1724</c:v>
                      </c:pt>
                      <c:pt idx="1374">
                        <c:v>1725</c:v>
                      </c:pt>
                      <c:pt idx="1375">
                        <c:v>1726</c:v>
                      </c:pt>
                      <c:pt idx="1376">
                        <c:v>1727</c:v>
                      </c:pt>
                      <c:pt idx="1377">
                        <c:v>1728</c:v>
                      </c:pt>
                      <c:pt idx="1378">
                        <c:v>1729</c:v>
                      </c:pt>
                      <c:pt idx="1379">
                        <c:v>1730</c:v>
                      </c:pt>
                      <c:pt idx="1380">
                        <c:v>1731</c:v>
                      </c:pt>
                      <c:pt idx="1381">
                        <c:v>1732</c:v>
                      </c:pt>
                      <c:pt idx="1382">
                        <c:v>1733</c:v>
                      </c:pt>
                      <c:pt idx="1383">
                        <c:v>1734</c:v>
                      </c:pt>
                      <c:pt idx="1384">
                        <c:v>1735</c:v>
                      </c:pt>
                      <c:pt idx="1385">
                        <c:v>1736</c:v>
                      </c:pt>
                      <c:pt idx="1386">
                        <c:v>1737</c:v>
                      </c:pt>
                      <c:pt idx="1387">
                        <c:v>1738</c:v>
                      </c:pt>
                      <c:pt idx="1388">
                        <c:v>1739</c:v>
                      </c:pt>
                      <c:pt idx="1389">
                        <c:v>1740</c:v>
                      </c:pt>
                      <c:pt idx="1390">
                        <c:v>1741</c:v>
                      </c:pt>
                      <c:pt idx="1391">
                        <c:v>1742</c:v>
                      </c:pt>
                      <c:pt idx="1392">
                        <c:v>1743</c:v>
                      </c:pt>
                      <c:pt idx="1393">
                        <c:v>1744</c:v>
                      </c:pt>
                      <c:pt idx="1394">
                        <c:v>1745</c:v>
                      </c:pt>
                      <c:pt idx="1395">
                        <c:v>1746</c:v>
                      </c:pt>
                      <c:pt idx="1396">
                        <c:v>1747</c:v>
                      </c:pt>
                      <c:pt idx="1397">
                        <c:v>1748</c:v>
                      </c:pt>
                      <c:pt idx="1398">
                        <c:v>1749</c:v>
                      </c:pt>
                      <c:pt idx="1399">
                        <c:v>1750</c:v>
                      </c:pt>
                      <c:pt idx="1400">
                        <c:v>1751</c:v>
                      </c:pt>
                      <c:pt idx="1401">
                        <c:v>1752</c:v>
                      </c:pt>
                      <c:pt idx="1402">
                        <c:v>1753</c:v>
                      </c:pt>
                      <c:pt idx="1403">
                        <c:v>1754</c:v>
                      </c:pt>
                      <c:pt idx="1404">
                        <c:v>1755</c:v>
                      </c:pt>
                      <c:pt idx="1405">
                        <c:v>1756</c:v>
                      </c:pt>
                      <c:pt idx="1406">
                        <c:v>1757</c:v>
                      </c:pt>
                      <c:pt idx="1407">
                        <c:v>1758</c:v>
                      </c:pt>
                      <c:pt idx="1408">
                        <c:v>1759</c:v>
                      </c:pt>
                      <c:pt idx="1409">
                        <c:v>1760</c:v>
                      </c:pt>
                      <c:pt idx="1410">
                        <c:v>1761</c:v>
                      </c:pt>
                      <c:pt idx="1411">
                        <c:v>1762</c:v>
                      </c:pt>
                      <c:pt idx="1412">
                        <c:v>1763</c:v>
                      </c:pt>
                      <c:pt idx="1413">
                        <c:v>1764</c:v>
                      </c:pt>
                      <c:pt idx="1414">
                        <c:v>1765</c:v>
                      </c:pt>
                      <c:pt idx="1415">
                        <c:v>1766</c:v>
                      </c:pt>
                      <c:pt idx="1416">
                        <c:v>1767</c:v>
                      </c:pt>
                      <c:pt idx="1417">
                        <c:v>1768</c:v>
                      </c:pt>
                      <c:pt idx="1418">
                        <c:v>1769</c:v>
                      </c:pt>
                      <c:pt idx="1419">
                        <c:v>1770</c:v>
                      </c:pt>
                      <c:pt idx="1420">
                        <c:v>1771</c:v>
                      </c:pt>
                      <c:pt idx="1421">
                        <c:v>1772</c:v>
                      </c:pt>
                      <c:pt idx="1422">
                        <c:v>1773</c:v>
                      </c:pt>
                      <c:pt idx="1423">
                        <c:v>1774</c:v>
                      </c:pt>
                      <c:pt idx="1424">
                        <c:v>1775</c:v>
                      </c:pt>
                      <c:pt idx="1425">
                        <c:v>1776</c:v>
                      </c:pt>
                      <c:pt idx="1426">
                        <c:v>1777</c:v>
                      </c:pt>
                      <c:pt idx="1427">
                        <c:v>1778</c:v>
                      </c:pt>
                      <c:pt idx="1428">
                        <c:v>1779</c:v>
                      </c:pt>
                      <c:pt idx="1429">
                        <c:v>1780</c:v>
                      </c:pt>
                      <c:pt idx="1430">
                        <c:v>1781</c:v>
                      </c:pt>
                      <c:pt idx="1431">
                        <c:v>1782</c:v>
                      </c:pt>
                      <c:pt idx="1432">
                        <c:v>1783</c:v>
                      </c:pt>
                      <c:pt idx="1433">
                        <c:v>1784</c:v>
                      </c:pt>
                      <c:pt idx="1434">
                        <c:v>1785</c:v>
                      </c:pt>
                      <c:pt idx="1435">
                        <c:v>1786</c:v>
                      </c:pt>
                      <c:pt idx="1436">
                        <c:v>1787</c:v>
                      </c:pt>
                      <c:pt idx="1437">
                        <c:v>1788</c:v>
                      </c:pt>
                      <c:pt idx="1438">
                        <c:v>1789</c:v>
                      </c:pt>
                      <c:pt idx="1439">
                        <c:v>1790</c:v>
                      </c:pt>
                      <c:pt idx="1440">
                        <c:v>1791</c:v>
                      </c:pt>
                      <c:pt idx="1441">
                        <c:v>1792</c:v>
                      </c:pt>
                      <c:pt idx="1442">
                        <c:v>1793</c:v>
                      </c:pt>
                      <c:pt idx="1443">
                        <c:v>1794</c:v>
                      </c:pt>
                      <c:pt idx="1444">
                        <c:v>1795</c:v>
                      </c:pt>
                      <c:pt idx="1445">
                        <c:v>1796</c:v>
                      </c:pt>
                      <c:pt idx="1446">
                        <c:v>1797</c:v>
                      </c:pt>
                      <c:pt idx="1447">
                        <c:v>1798</c:v>
                      </c:pt>
                      <c:pt idx="1448">
                        <c:v>1799</c:v>
                      </c:pt>
                      <c:pt idx="1449">
                        <c:v>1800</c:v>
                      </c:pt>
                      <c:pt idx="1450">
                        <c:v>1801</c:v>
                      </c:pt>
                      <c:pt idx="1451">
                        <c:v>1802</c:v>
                      </c:pt>
                      <c:pt idx="1452">
                        <c:v>1803</c:v>
                      </c:pt>
                      <c:pt idx="1453">
                        <c:v>1804</c:v>
                      </c:pt>
                      <c:pt idx="1454">
                        <c:v>1805</c:v>
                      </c:pt>
                      <c:pt idx="1455">
                        <c:v>1806</c:v>
                      </c:pt>
                      <c:pt idx="1456">
                        <c:v>1807</c:v>
                      </c:pt>
                      <c:pt idx="1457">
                        <c:v>1808</c:v>
                      </c:pt>
                      <c:pt idx="1458">
                        <c:v>1809</c:v>
                      </c:pt>
                      <c:pt idx="1459">
                        <c:v>1810</c:v>
                      </c:pt>
                      <c:pt idx="1460">
                        <c:v>1811</c:v>
                      </c:pt>
                      <c:pt idx="1461">
                        <c:v>1812</c:v>
                      </c:pt>
                      <c:pt idx="1462">
                        <c:v>1813</c:v>
                      </c:pt>
                      <c:pt idx="1463">
                        <c:v>1814</c:v>
                      </c:pt>
                      <c:pt idx="1464">
                        <c:v>1815</c:v>
                      </c:pt>
                      <c:pt idx="1465">
                        <c:v>1816</c:v>
                      </c:pt>
                      <c:pt idx="1466">
                        <c:v>1817</c:v>
                      </c:pt>
                      <c:pt idx="1467">
                        <c:v>1818</c:v>
                      </c:pt>
                      <c:pt idx="1468">
                        <c:v>1819</c:v>
                      </c:pt>
                      <c:pt idx="1469">
                        <c:v>1820</c:v>
                      </c:pt>
                      <c:pt idx="1470">
                        <c:v>1821</c:v>
                      </c:pt>
                      <c:pt idx="1471">
                        <c:v>1822</c:v>
                      </c:pt>
                      <c:pt idx="1472">
                        <c:v>1823</c:v>
                      </c:pt>
                      <c:pt idx="1473">
                        <c:v>1824</c:v>
                      </c:pt>
                      <c:pt idx="1474">
                        <c:v>1825</c:v>
                      </c:pt>
                      <c:pt idx="1475">
                        <c:v>1826</c:v>
                      </c:pt>
                      <c:pt idx="1476">
                        <c:v>1827</c:v>
                      </c:pt>
                      <c:pt idx="1477">
                        <c:v>1828</c:v>
                      </c:pt>
                      <c:pt idx="1478">
                        <c:v>1829</c:v>
                      </c:pt>
                      <c:pt idx="1479">
                        <c:v>1830</c:v>
                      </c:pt>
                      <c:pt idx="1480">
                        <c:v>1831</c:v>
                      </c:pt>
                      <c:pt idx="1481">
                        <c:v>1832</c:v>
                      </c:pt>
                      <c:pt idx="1482">
                        <c:v>1833</c:v>
                      </c:pt>
                      <c:pt idx="1483">
                        <c:v>1834</c:v>
                      </c:pt>
                      <c:pt idx="1484">
                        <c:v>1835</c:v>
                      </c:pt>
                      <c:pt idx="1485">
                        <c:v>1836</c:v>
                      </c:pt>
                      <c:pt idx="1486">
                        <c:v>1837</c:v>
                      </c:pt>
                      <c:pt idx="1487">
                        <c:v>1838</c:v>
                      </c:pt>
                      <c:pt idx="1488">
                        <c:v>1839</c:v>
                      </c:pt>
                      <c:pt idx="1489">
                        <c:v>1840</c:v>
                      </c:pt>
                      <c:pt idx="1490">
                        <c:v>1841</c:v>
                      </c:pt>
                      <c:pt idx="1491">
                        <c:v>1842</c:v>
                      </c:pt>
                      <c:pt idx="1492">
                        <c:v>1843</c:v>
                      </c:pt>
                      <c:pt idx="1493">
                        <c:v>1844</c:v>
                      </c:pt>
                      <c:pt idx="1494">
                        <c:v>1845</c:v>
                      </c:pt>
                      <c:pt idx="1495">
                        <c:v>1846</c:v>
                      </c:pt>
                      <c:pt idx="1496">
                        <c:v>1847</c:v>
                      </c:pt>
                      <c:pt idx="1497">
                        <c:v>1848</c:v>
                      </c:pt>
                      <c:pt idx="1498">
                        <c:v>1849</c:v>
                      </c:pt>
                      <c:pt idx="1499">
                        <c:v>1850</c:v>
                      </c:pt>
                      <c:pt idx="1500">
                        <c:v>1851</c:v>
                      </c:pt>
                      <c:pt idx="1501">
                        <c:v>1852</c:v>
                      </c:pt>
                      <c:pt idx="1502">
                        <c:v>1853</c:v>
                      </c:pt>
                      <c:pt idx="1503">
                        <c:v>1854</c:v>
                      </c:pt>
                      <c:pt idx="1504">
                        <c:v>1855</c:v>
                      </c:pt>
                      <c:pt idx="1505">
                        <c:v>1856</c:v>
                      </c:pt>
                      <c:pt idx="1506">
                        <c:v>1857</c:v>
                      </c:pt>
                      <c:pt idx="1507">
                        <c:v>1858</c:v>
                      </c:pt>
                      <c:pt idx="1508">
                        <c:v>1859</c:v>
                      </c:pt>
                      <c:pt idx="1509">
                        <c:v>1860</c:v>
                      </c:pt>
                      <c:pt idx="1510">
                        <c:v>1861</c:v>
                      </c:pt>
                      <c:pt idx="1511">
                        <c:v>1862</c:v>
                      </c:pt>
                      <c:pt idx="1512">
                        <c:v>1863</c:v>
                      </c:pt>
                      <c:pt idx="1513">
                        <c:v>1864</c:v>
                      </c:pt>
                      <c:pt idx="1514">
                        <c:v>1865</c:v>
                      </c:pt>
                      <c:pt idx="1515">
                        <c:v>1866</c:v>
                      </c:pt>
                      <c:pt idx="1516">
                        <c:v>1867</c:v>
                      </c:pt>
                      <c:pt idx="1517">
                        <c:v>1868</c:v>
                      </c:pt>
                      <c:pt idx="1518">
                        <c:v>1869</c:v>
                      </c:pt>
                      <c:pt idx="1519">
                        <c:v>1870</c:v>
                      </c:pt>
                      <c:pt idx="1520">
                        <c:v>1871</c:v>
                      </c:pt>
                      <c:pt idx="1521">
                        <c:v>1872</c:v>
                      </c:pt>
                      <c:pt idx="1522">
                        <c:v>1873</c:v>
                      </c:pt>
                      <c:pt idx="1523">
                        <c:v>1874</c:v>
                      </c:pt>
                      <c:pt idx="1524">
                        <c:v>1875</c:v>
                      </c:pt>
                      <c:pt idx="1525">
                        <c:v>1876</c:v>
                      </c:pt>
                      <c:pt idx="1526">
                        <c:v>1877</c:v>
                      </c:pt>
                      <c:pt idx="1527">
                        <c:v>1878</c:v>
                      </c:pt>
                      <c:pt idx="1528">
                        <c:v>1879</c:v>
                      </c:pt>
                      <c:pt idx="1529">
                        <c:v>1880</c:v>
                      </c:pt>
                      <c:pt idx="1530">
                        <c:v>1881</c:v>
                      </c:pt>
                      <c:pt idx="1531">
                        <c:v>1882</c:v>
                      </c:pt>
                      <c:pt idx="1532">
                        <c:v>1883</c:v>
                      </c:pt>
                      <c:pt idx="1533">
                        <c:v>1884</c:v>
                      </c:pt>
                      <c:pt idx="1534">
                        <c:v>1885</c:v>
                      </c:pt>
                      <c:pt idx="1535">
                        <c:v>1886</c:v>
                      </c:pt>
                      <c:pt idx="1536">
                        <c:v>1887</c:v>
                      </c:pt>
                      <c:pt idx="1537">
                        <c:v>1888</c:v>
                      </c:pt>
                      <c:pt idx="1538">
                        <c:v>1889</c:v>
                      </c:pt>
                      <c:pt idx="1539">
                        <c:v>1890</c:v>
                      </c:pt>
                      <c:pt idx="1540">
                        <c:v>1891</c:v>
                      </c:pt>
                      <c:pt idx="1541">
                        <c:v>1892</c:v>
                      </c:pt>
                      <c:pt idx="1542">
                        <c:v>1893</c:v>
                      </c:pt>
                      <c:pt idx="1543">
                        <c:v>1894</c:v>
                      </c:pt>
                      <c:pt idx="1544">
                        <c:v>1895</c:v>
                      </c:pt>
                      <c:pt idx="1545">
                        <c:v>1896</c:v>
                      </c:pt>
                      <c:pt idx="1546">
                        <c:v>1897</c:v>
                      </c:pt>
                      <c:pt idx="1547">
                        <c:v>1898</c:v>
                      </c:pt>
                      <c:pt idx="1548">
                        <c:v>1899</c:v>
                      </c:pt>
                      <c:pt idx="1549">
                        <c:v>1900</c:v>
                      </c:pt>
                      <c:pt idx="1550">
                        <c:v>1901</c:v>
                      </c:pt>
                      <c:pt idx="1551">
                        <c:v>1902</c:v>
                      </c:pt>
                      <c:pt idx="1552">
                        <c:v>1903</c:v>
                      </c:pt>
                      <c:pt idx="1553">
                        <c:v>1904</c:v>
                      </c:pt>
                      <c:pt idx="1554">
                        <c:v>1905</c:v>
                      </c:pt>
                      <c:pt idx="1555">
                        <c:v>1906</c:v>
                      </c:pt>
                      <c:pt idx="1556">
                        <c:v>1907</c:v>
                      </c:pt>
                      <c:pt idx="1557">
                        <c:v>1908</c:v>
                      </c:pt>
                      <c:pt idx="1558">
                        <c:v>1909</c:v>
                      </c:pt>
                      <c:pt idx="1559">
                        <c:v>1910</c:v>
                      </c:pt>
                      <c:pt idx="1560">
                        <c:v>1911</c:v>
                      </c:pt>
                      <c:pt idx="1561">
                        <c:v>1912</c:v>
                      </c:pt>
                      <c:pt idx="1562">
                        <c:v>1913</c:v>
                      </c:pt>
                      <c:pt idx="1563">
                        <c:v>1914</c:v>
                      </c:pt>
                      <c:pt idx="1564">
                        <c:v>1915</c:v>
                      </c:pt>
                      <c:pt idx="1565">
                        <c:v>1916</c:v>
                      </c:pt>
                      <c:pt idx="1566">
                        <c:v>1917</c:v>
                      </c:pt>
                      <c:pt idx="1567">
                        <c:v>1918</c:v>
                      </c:pt>
                      <c:pt idx="1568">
                        <c:v>1919</c:v>
                      </c:pt>
                      <c:pt idx="1569">
                        <c:v>1920</c:v>
                      </c:pt>
                      <c:pt idx="1570">
                        <c:v>1921</c:v>
                      </c:pt>
                      <c:pt idx="1571">
                        <c:v>1922</c:v>
                      </c:pt>
                      <c:pt idx="1572">
                        <c:v>1923</c:v>
                      </c:pt>
                      <c:pt idx="1573">
                        <c:v>1924</c:v>
                      </c:pt>
                      <c:pt idx="1574">
                        <c:v>1925</c:v>
                      </c:pt>
                      <c:pt idx="1575">
                        <c:v>1926</c:v>
                      </c:pt>
                      <c:pt idx="1576">
                        <c:v>1927</c:v>
                      </c:pt>
                      <c:pt idx="1577">
                        <c:v>1928</c:v>
                      </c:pt>
                      <c:pt idx="1578">
                        <c:v>1929</c:v>
                      </c:pt>
                      <c:pt idx="1579">
                        <c:v>1930</c:v>
                      </c:pt>
                      <c:pt idx="1580">
                        <c:v>1931</c:v>
                      </c:pt>
                      <c:pt idx="1581">
                        <c:v>1932</c:v>
                      </c:pt>
                      <c:pt idx="1582">
                        <c:v>1933</c:v>
                      </c:pt>
                      <c:pt idx="1583">
                        <c:v>1934</c:v>
                      </c:pt>
                      <c:pt idx="1584">
                        <c:v>1935</c:v>
                      </c:pt>
                      <c:pt idx="1585">
                        <c:v>1936</c:v>
                      </c:pt>
                      <c:pt idx="1586">
                        <c:v>1937</c:v>
                      </c:pt>
                      <c:pt idx="1587">
                        <c:v>1938</c:v>
                      </c:pt>
                      <c:pt idx="1588">
                        <c:v>1939</c:v>
                      </c:pt>
                      <c:pt idx="1589">
                        <c:v>1940</c:v>
                      </c:pt>
                      <c:pt idx="1590">
                        <c:v>1941</c:v>
                      </c:pt>
                      <c:pt idx="1591">
                        <c:v>1942</c:v>
                      </c:pt>
                      <c:pt idx="1592">
                        <c:v>1943</c:v>
                      </c:pt>
                      <c:pt idx="1593">
                        <c:v>1944</c:v>
                      </c:pt>
                      <c:pt idx="1594">
                        <c:v>1945</c:v>
                      </c:pt>
                      <c:pt idx="1595">
                        <c:v>1946</c:v>
                      </c:pt>
                      <c:pt idx="1596">
                        <c:v>1947</c:v>
                      </c:pt>
                      <c:pt idx="1597">
                        <c:v>1948</c:v>
                      </c:pt>
                      <c:pt idx="1598">
                        <c:v>1949</c:v>
                      </c:pt>
                      <c:pt idx="1599">
                        <c:v>1950</c:v>
                      </c:pt>
                      <c:pt idx="1600">
                        <c:v>1951</c:v>
                      </c:pt>
                      <c:pt idx="1601">
                        <c:v>1952</c:v>
                      </c:pt>
                      <c:pt idx="1602">
                        <c:v>1953</c:v>
                      </c:pt>
                      <c:pt idx="1603">
                        <c:v>1954</c:v>
                      </c:pt>
                      <c:pt idx="1604">
                        <c:v>1955</c:v>
                      </c:pt>
                      <c:pt idx="1605">
                        <c:v>1956</c:v>
                      </c:pt>
                      <c:pt idx="1606">
                        <c:v>1957</c:v>
                      </c:pt>
                      <c:pt idx="1607">
                        <c:v>1958</c:v>
                      </c:pt>
                      <c:pt idx="1608">
                        <c:v>1959</c:v>
                      </c:pt>
                      <c:pt idx="1609">
                        <c:v>1960</c:v>
                      </c:pt>
                      <c:pt idx="1610">
                        <c:v>1961</c:v>
                      </c:pt>
                      <c:pt idx="1611">
                        <c:v>1962</c:v>
                      </c:pt>
                      <c:pt idx="1612">
                        <c:v>1963</c:v>
                      </c:pt>
                      <c:pt idx="1613">
                        <c:v>1964</c:v>
                      </c:pt>
                      <c:pt idx="1614">
                        <c:v>1965</c:v>
                      </c:pt>
                      <c:pt idx="1615">
                        <c:v>1966</c:v>
                      </c:pt>
                      <c:pt idx="1616">
                        <c:v>1967</c:v>
                      </c:pt>
                      <c:pt idx="1617">
                        <c:v>1968</c:v>
                      </c:pt>
                      <c:pt idx="1618">
                        <c:v>1969</c:v>
                      </c:pt>
                      <c:pt idx="1619">
                        <c:v>1970</c:v>
                      </c:pt>
                      <c:pt idx="1620">
                        <c:v>1971</c:v>
                      </c:pt>
                      <c:pt idx="1621">
                        <c:v>1972</c:v>
                      </c:pt>
                      <c:pt idx="1622">
                        <c:v>1973</c:v>
                      </c:pt>
                      <c:pt idx="1623">
                        <c:v>1974</c:v>
                      </c:pt>
                      <c:pt idx="1624">
                        <c:v>1975</c:v>
                      </c:pt>
                      <c:pt idx="1625">
                        <c:v>1976</c:v>
                      </c:pt>
                      <c:pt idx="1626">
                        <c:v>1977</c:v>
                      </c:pt>
                      <c:pt idx="1627">
                        <c:v>1978</c:v>
                      </c:pt>
                      <c:pt idx="1628">
                        <c:v>1979</c:v>
                      </c:pt>
                      <c:pt idx="1629">
                        <c:v>1980</c:v>
                      </c:pt>
                      <c:pt idx="1630">
                        <c:v>1981</c:v>
                      </c:pt>
                      <c:pt idx="1631">
                        <c:v>1982</c:v>
                      </c:pt>
                      <c:pt idx="1632">
                        <c:v>1983</c:v>
                      </c:pt>
                      <c:pt idx="1633">
                        <c:v>1984</c:v>
                      </c:pt>
                      <c:pt idx="1634">
                        <c:v>1985</c:v>
                      </c:pt>
                      <c:pt idx="1635">
                        <c:v>1986</c:v>
                      </c:pt>
                      <c:pt idx="1636">
                        <c:v>1987</c:v>
                      </c:pt>
                      <c:pt idx="1637">
                        <c:v>1988</c:v>
                      </c:pt>
                      <c:pt idx="1638">
                        <c:v>1989</c:v>
                      </c:pt>
                      <c:pt idx="1639">
                        <c:v>1990</c:v>
                      </c:pt>
                      <c:pt idx="1640">
                        <c:v>1991</c:v>
                      </c:pt>
                      <c:pt idx="1641">
                        <c:v>1992</c:v>
                      </c:pt>
                      <c:pt idx="1642">
                        <c:v>1993</c:v>
                      </c:pt>
                      <c:pt idx="1643">
                        <c:v>1994</c:v>
                      </c:pt>
                      <c:pt idx="1644">
                        <c:v>1995</c:v>
                      </c:pt>
                      <c:pt idx="1645">
                        <c:v>1996</c:v>
                      </c:pt>
                      <c:pt idx="1646">
                        <c:v>1997</c:v>
                      </c:pt>
                      <c:pt idx="1647">
                        <c:v>1998</c:v>
                      </c:pt>
                      <c:pt idx="1648">
                        <c:v>1999</c:v>
                      </c:pt>
                      <c:pt idx="1649">
                        <c:v>2000</c:v>
                      </c:pt>
                      <c:pt idx="1650">
                        <c:v>2001</c:v>
                      </c:pt>
                      <c:pt idx="1651">
                        <c:v>2002</c:v>
                      </c:pt>
                      <c:pt idx="1652">
                        <c:v>2003</c:v>
                      </c:pt>
                      <c:pt idx="1653">
                        <c:v>2004</c:v>
                      </c:pt>
                      <c:pt idx="1654">
                        <c:v>2005</c:v>
                      </c:pt>
                      <c:pt idx="1655">
                        <c:v>2006</c:v>
                      </c:pt>
                      <c:pt idx="1656">
                        <c:v>2007</c:v>
                      </c:pt>
                      <c:pt idx="1657">
                        <c:v>2008</c:v>
                      </c:pt>
                      <c:pt idx="1658">
                        <c:v>2009</c:v>
                      </c:pt>
                      <c:pt idx="1659">
                        <c:v>2010</c:v>
                      </c:pt>
                      <c:pt idx="1660">
                        <c:v>2011</c:v>
                      </c:pt>
                      <c:pt idx="1661">
                        <c:v>2012</c:v>
                      </c:pt>
                      <c:pt idx="1662">
                        <c:v>2013</c:v>
                      </c:pt>
                      <c:pt idx="1663">
                        <c:v>2014</c:v>
                      </c:pt>
                      <c:pt idx="1664">
                        <c:v>2015</c:v>
                      </c:pt>
                      <c:pt idx="1665">
                        <c:v>2016</c:v>
                      </c:pt>
                      <c:pt idx="1666">
                        <c:v>2017</c:v>
                      </c:pt>
                      <c:pt idx="1667">
                        <c:v>2018</c:v>
                      </c:pt>
                      <c:pt idx="1668">
                        <c:v>2019</c:v>
                      </c:pt>
                      <c:pt idx="1669">
                        <c:v>2020</c:v>
                      </c:pt>
                      <c:pt idx="1670">
                        <c:v>2021</c:v>
                      </c:pt>
                      <c:pt idx="1671">
                        <c:v>2022</c:v>
                      </c:pt>
                      <c:pt idx="1672">
                        <c:v>2023</c:v>
                      </c:pt>
                      <c:pt idx="1673">
                        <c:v>2024</c:v>
                      </c:pt>
                      <c:pt idx="1674">
                        <c:v>2025</c:v>
                      </c:pt>
                      <c:pt idx="1675">
                        <c:v>2026</c:v>
                      </c:pt>
                      <c:pt idx="1676">
                        <c:v>2027</c:v>
                      </c:pt>
                      <c:pt idx="1677">
                        <c:v>2028</c:v>
                      </c:pt>
                      <c:pt idx="1678">
                        <c:v>2029</c:v>
                      </c:pt>
                      <c:pt idx="1679">
                        <c:v>2030</c:v>
                      </c:pt>
                      <c:pt idx="1680">
                        <c:v>2031</c:v>
                      </c:pt>
                      <c:pt idx="1681">
                        <c:v>2032</c:v>
                      </c:pt>
                      <c:pt idx="1682">
                        <c:v>2033</c:v>
                      </c:pt>
                      <c:pt idx="1683">
                        <c:v>2034</c:v>
                      </c:pt>
                      <c:pt idx="1684">
                        <c:v>2035</c:v>
                      </c:pt>
                      <c:pt idx="1685">
                        <c:v>2036</c:v>
                      </c:pt>
                      <c:pt idx="1686">
                        <c:v>2037</c:v>
                      </c:pt>
                      <c:pt idx="1687">
                        <c:v>2038</c:v>
                      </c:pt>
                      <c:pt idx="1688">
                        <c:v>2039</c:v>
                      </c:pt>
                      <c:pt idx="1689">
                        <c:v>2040</c:v>
                      </c:pt>
                      <c:pt idx="1690">
                        <c:v>2041</c:v>
                      </c:pt>
                      <c:pt idx="1691">
                        <c:v>2042</c:v>
                      </c:pt>
                      <c:pt idx="1692">
                        <c:v>2043</c:v>
                      </c:pt>
                      <c:pt idx="1693">
                        <c:v>2044</c:v>
                      </c:pt>
                      <c:pt idx="1694">
                        <c:v>2045</c:v>
                      </c:pt>
                      <c:pt idx="1695">
                        <c:v>2046</c:v>
                      </c:pt>
                      <c:pt idx="1696">
                        <c:v>2047</c:v>
                      </c:pt>
                      <c:pt idx="1697">
                        <c:v>2048</c:v>
                      </c:pt>
                      <c:pt idx="1698">
                        <c:v>2049</c:v>
                      </c:pt>
                      <c:pt idx="1699">
                        <c:v>2050</c:v>
                      </c:pt>
                      <c:pt idx="1700">
                        <c:v>2051</c:v>
                      </c:pt>
                      <c:pt idx="1701">
                        <c:v>2052</c:v>
                      </c:pt>
                      <c:pt idx="1702">
                        <c:v>2053</c:v>
                      </c:pt>
                      <c:pt idx="1703">
                        <c:v>2054</c:v>
                      </c:pt>
                      <c:pt idx="1704">
                        <c:v>2055</c:v>
                      </c:pt>
                      <c:pt idx="1705">
                        <c:v>2056</c:v>
                      </c:pt>
                      <c:pt idx="1706">
                        <c:v>2057</c:v>
                      </c:pt>
                      <c:pt idx="1707">
                        <c:v>2058</c:v>
                      </c:pt>
                      <c:pt idx="1708">
                        <c:v>2059</c:v>
                      </c:pt>
                      <c:pt idx="1709">
                        <c:v>2060</c:v>
                      </c:pt>
                      <c:pt idx="1710">
                        <c:v>2061</c:v>
                      </c:pt>
                      <c:pt idx="1711">
                        <c:v>2062</c:v>
                      </c:pt>
                      <c:pt idx="1712">
                        <c:v>2063</c:v>
                      </c:pt>
                      <c:pt idx="1713">
                        <c:v>2064</c:v>
                      </c:pt>
                      <c:pt idx="1714">
                        <c:v>2065</c:v>
                      </c:pt>
                      <c:pt idx="1715">
                        <c:v>2066</c:v>
                      </c:pt>
                      <c:pt idx="1716">
                        <c:v>2067</c:v>
                      </c:pt>
                      <c:pt idx="1717">
                        <c:v>2068</c:v>
                      </c:pt>
                      <c:pt idx="1718">
                        <c:v>2069</c:v>
                      </c:pt>
                      <c:pt idx="1719">
                        <c:v>2070</c:v>
                      </c:pt>
                      <c:pt idx="1720">
                        <c:v>2071</c:v>
                      </c:pt>
                      <c:pt idx="1721">
                        <c:v>2072</c:v>
                      </c:pt>
                      <c:pt idx="1722">
                        <c:v>2073</c:v>
                      </c:pt>
                      <c:pt idx="1723">
                        <c:v>2074</c:v>
                      </c:pt>
                      <c:pt idx="1724">
                        <c:v>2075</c:v>
                      </c:pt>
                      <c:pt idx="1725">
                        <c:v>2076</c:v>
                      </c:pt>
                      <c:pt idx="1726">
                        <c:v>2077</c:v>
                      </c:pt>
                      <c:pt idx="1727">
                        <c:v>2078</c:v>
                      </c:pt>
                      <c:pt idx="1728">
                        <c:v>2079</c:v>
                      </c:pt>
                      <c:pt idx="1729">
                        <c:v>2080</c:v>
                      </c:pt>
                      <c:pt idx="1730">
                        <c:v>2081</c:v>
                      </c:pt>
                      <c:pt idx="1731">
                        <c:v>2082</c:v>
                      </c:pt>
                      <c:pt idx="1732">
                        <c:v>2083</c:v>
                      </c:pt>
                      <c:pt idx="1733">
                        <c:v>2084</c:v>
                      </c:pt>
                      <c:pt idx="1734">
                        <c:v>2085</c:v>
                      </c:pt>
                      <c:pt idx="1735">
                        <c:v>2086</c:v>
                      </c:pt>
                      <c:pt idx="1736">
                        <c:v>2087</c:v>
                      </c:pt>
                      <c:pt idx="1737">
                        <c:v>2088</c:v>
                      </c:pt>
                      <c:pt idx="1738">
                        <c:v>2089</c:v>
                      </c:pt>
                      <c:pt idx="1739">
                        <c:v>2090</c:v>
                      </c:pt>
                      <c:pt idx="1740">
                        <c:v>2091</c:v>
                      </c:pt>
                      <c:pt idx="1741">
                        <c:v>2092</c:v>
                      </c:pt>
                      <c:pt idx="1742">
                        <c:v>2093</c:v>
                      </c:pt>
                      <c:pt idx="1743">
                        <c:v>2094</c:v>
                      </c:pt>
                      <c:pt idx="1744">
                        <c:v>2095</c:v>
                      </c:pt>
                      <c:pt idx="1745">
                        <c:v>2096</c:v>
                      </c:pt>
                      <c:pt idx="1746">
                        <c:v>2097</c:v>
                      </c:pt>
                      <c:pt idx="1747">
                        <c:v>2098</c:v>
                      </c:pt>
                      <c:pt idx="1748">
                        <c:v>2099</c:v>
                      </c:pt>
                      <c:pt idx="1749">
                        <c:v>2100</c:v>
                      </c:pt>
                      <c:pt idx="1750">
                        <c:v>2101</c:v>
                      </c:pt>
                      <c:pt idx="1751">
                        <c:v>2102</c:v>
                      </c:pt>
                      <c:pt idx="1752">
                        <c:v>2103</c:v>
                      </c:pt>
                      <c:pt idx="1753">
                        <c:v>2104</c:v>
                      </c:pt>
                      <c:pt idx="1754">
                        <c:v>2105</c:v>
                      </c:pt>
                      <c:pt idx="1755">
                        <c:v>2106</c:v>
                      </c:pt>
                      <c:pt idx="1756">
                        <c:v>2107</c:v>
                      </c:pt>
                      <c:pt idx="1757">
                        <c:v>2108</c:v>
                      </c:pt>
                      <c:pt idx="1758">
                        <c:v>2109</c:v>
                      </c:pt>
                      <c:pt idx="1759">
                        <c:v>2110</c:v>
                      </c:pt>
                      <c:pt idx="1760">
                        <c:v>2111</c:v>
                      </c:pt>
                      <c:pt idx="1761">
                        <c:v>2112</c:v>
                      </c:pt>
                      <c:pt idx="1762">
                        <c:v>2113</c:v>
                      </c:pt>
                      <c:pt idx="1763">
                        <c:v>2114</c:v>
                      </c:pt>
                      <c:pt idx="1764">
                        <c:v>2115</c:v>
                      </c:pt>
                      <c:pt idx="1765">
                        <c:v>2116</c:v>
                      </c:pt>
                      <c:pt idx="1766">
                        <c:v>2117</c:v>
                      </c:pt>
                      <c:pt idx="1767">
                        <c:v>2118</c:v>
                      </c:pt>
                      <c:pt idx="1768">
                        <c:v>2119</c:v>
                      </c:pt>
                      <c:pt idx="1769">
                        <c:v>2120</c:v>
                      </c:pt>
                      <c:pt idx="1770">
                        <c:v>2121</c:v>
                      </c:pt>
                      <c:pt idx="1771">
                        <c:v>2122</c:v>
                      </c:pt>
                      <c:pt idx="1772">
                        <c:v>2123</c:v>
                      </c:pt>
                      <c:pt idx="1773">
                        <c:v>2124</c:v>
                      </c:pt>
                      <c:pt idx="1774">
                        <c:v>2125</c:v>
                      </c:pt>
                      <c:pt idx="1775">
                        <c:v>2126</c:v>
                      </c:pt>
                      <c:pt idx="1776">
                        <c:v>2127</c:v>
                      </c:pt>
                      <c:pt idx="1777">
                        <c:v>2128</c:v>
                      </c:pt>
                      <c:pt idx="1778">
                        <c:v>2129</c:v>
                      </c:pt>
                      <c:pt idx="1779">
                        <c:v>2130</c:v>
                      </c:pt>
                      <c:pt idx="1780">
                        <c:v>2131</c:v>
                      </c:pt>
                      <c:pt idx="1781">
                        <c:v>2132</c:v>
                      </c:pt>
                      <c:pt idx="1782">
                        <c:v>2133</c:v>
                      </c:pt>
                      <c:pt idx="1783">
                        <c:v>2134</c:v>
                      </c:pt>
                      <c:pt idx="1784">
                        <c:v>2135</c:v>
                      </c:pt>
                      <c:pt idx="1785">
                        <c:v>2136</c:v>
                      </c:pt>
                      <c:pt idx="1786">
                        <c:v>2137</c:v>
                      </c:pt>
                      <c:pt idx="1787">
                        <c:v>2138</c:v>
                      </c:pt>
                      <c:pt idx="1788">
                        <c:v>2139</c:v>
                      </c:pt>
                      <c:pt idx="1789">
                        <c:v>2140</c:v>
                      </c:pt>
                      <c:pt idx="1790">
                        <c:v>2141</c:v>
                      </c:pt>
                      <c:pt idx="1791">
                        <c:v>2142</c:v>
                      </c:pt>
                      <c:pt idx="1792">
                        <c:v>2143</c:v>
                      </c:pt>
                      <c:pt idx="1793">
                        <c:v>2144</c:v>
                      </c:pt>
                      <c:pt idx="1794">
                        <c:v>2145</c:v>
                      </c:pt>
                      <c:pt idx="1795">
                        <c:v>2146</c:v>
                      </c:pt>
                      <c:pt idx="1796">
                        <c:v>2147</c:v>
                      </c:pt>
                      <c:pt idx="1797">
                        <c:v>2148</c:v>
                      </c:pt>
                      <c:pt idx="1798">
                        <c:v>2149</c:v>
                      </c:pt>
                      <c:pt idx="1799">
                        <c:v>2150</c:v>
                      </c:pt>
                      <c:pt idx="1800">
                        <c:v>2151</c:v>
                      </c:pt>
                      <c:pt idx="1801">
                        <c:v>2152</c:v>
                      </c:pt>
                      <c:pt idx="1802">
                        <c:v>2153</c:v>
                      </c:pt>
                      <c:pt idx="1803">
                        <c:v>2154</c:v>
                      </c:pt>
                      <c:pt idx="1804">
                        <c:v>2155</c:v>
                      </c:pt>
                      <c:pt idx="1805">
                        <c:v>2156</c:v>
                      </c:pt>
                      <c:pt idx="1806">
                        <c:v>2157</c:v>
                      </c:pt>
                      <c:pt idx="1807">
                        <c:v>2158</c:v>
                      </c:pt>
                      <c:pt idx="1808">
                        <c:v>2159</c:v>
                      </c:pt>
                      <c:pt idx="1809">
                        <c:v>2160</c:v>
                      </c:pt>
                      <c:pt idx="1810">
                        <c:v>2161</c:v>
                      </c:pt>
                      <c:pt idx="1811">
                        <c:v>2162</c:v>
                      </c:pt>
                      <c:pt idx="1812">
                        <c:v>2163</c:v>
                      </c:pt>
                      <c:pt idx="1813">
                        <c:v>2164</c:v>
                      </c:pt>
                      <c:pt idx="1814">
                        <c:v>2165</c:v>
                      </c:pt>
                      <c:pt idx="1815">
                        <c:v>2166</c:v>
                      </c:pt>
                      <c:pt idx="1816">
                        <c:v>2167</c:v>
                      </c:pt>
                      <c:pt idx="1817">
                        <c:v>2168</c:v>
                      </c:pt>
                      <c:pt idx="1818">
                        <c:v>2169</c:v>
                      </c:pt>
                      <c:pt idx="1819">
                        <c:v>2170</c:v>
                      </c:pt>
                      <c:pt idx="1820">
                        <c:v>2171</c:v>
                      </c:pt>
                      <c:pt idx="1821">
                        <c:v>2172</c:v>
                      </c:pt>
                      <c:pt idx="1822">
                        <c:v>2173</c:v>
                      </c:pt>
                      <c:pt idx="1823">
                        <c:v>2174</c:v>
                      </c:pt>
                      <c:pt idx="1824">
                        <c:v>2175</c:v>
                      </c:pt>
                      <c:pt idx="1825">
                        <c:v>2176</c:v>
                      </c:pt>
                      <c:pt idx="1826">
                        <c:v>2177</c:v>
                      </c:pt>
                      <c:pt idx="1827">
                        <c:v>2178</c:v>
                      </c:pt>
                      <c:pt idx="1828">
                        <c:v>2179</c:v>
                      </c:pt>
                      <c:pt idx="1829">
                        <c:v>2180</c:v>
                      </c:pt>
                      <c:pt idx="1830">
                        <c:v>2181</c:v>
                      </c:pt>
                      <c:pt idx="1831">
                        <c:v>2182</c:v>
                      </c:pt>
                      <c:pt idx="1832">
                        <c:v>2183</c:v>
                      </c:pt>
                      <c:pt idx="1833">
                        <c:v>2184</c:v>
                      </c:pt>
                      <c:pt idx="1834">
                        <c:v>2185</c:v>
                      </c:pt>
                      <c:pt idx="1835">
                        <c:v>2186</c:v>
                      </c:pt>
                      <c:pt idx="1836">
                        <c:v>2187</c:v>
                      </c:pt>
                      <c:pt idx="1837">
                        <c:v>2188</c:v>
                      </c:pt>
                      <c:pt idx="1838">
                        <c:v>2189</c:v>
                      </c:pt>
                      <c:pt idx="1839">
                        <c:v>2190</c:v>
                      </c:pt>
                      <c:pt idx="1840">
                        <c:v>2191</c:v>
                      </c:pt>
                      <c:pt idx="1841">
                        <c:v>2192</c:v>
                      </c:pt>
                      <c:pt idx="1842">
                        <c:v>2193</c:v>
                      </c:pt>
                      <c:pt idx="1843">
                        <c:v>2194</c:v>
                      </c:pt>
                      <c:pt idx="1844">
                        <c:v>2195</c:v>
                      </c:pt>
                      <c:pt idx="1845">
                        <c:v>2196</c:v>
                      </c:pt>
                      <c:pt idx="1846">
                        <c:v>2197</c:v>
                      </c:pt>
                      <c:pt idx="1847">
                        <c:v>2198</c:v>
                      </c:pt>
                      <c:pt idx="1848">
                        <c:v>2199</c:v>
                      </c:pt>
                      <c:pt idx="1849">
                        <c:v>2200</c:v>
                      </c:pt>
                      <c:pt idx="1850">
                        <c:v>2201</c:v>
                      </c:pt>
                      <c:pt idx="1851">
                        <c:v>2202</c:v>
                      </c:pt>
                      <c:pt idx="1852">
                        <c:v>2203</c:v>
                      </c:pt>
                      <c:pt idx="1853">
                        <c:v>2204</c:v>
                      </c:pt>
                      <c:pt idx="1854">
                        <c:v>2205</c:v>
                      </c:pt>
                      <c:pt idx="1855">
                        <c:v>2206</c:v>
                      </c:pt>
                      <c:pt idx="1856">
                        <c:v>2207</c:v>
                      </c:pt>
                      <c:pt idx="1857">
                        <c:v>2208</c:v>
                      </c:pt>
                      <c:pt idx="1858">
                        <c:v>2209</c:v>
                      </c:pt>
                      <c:pt idx="1859">
                        <c:v>2210</c:v>
                      </c:pt>
                      <c:pt idx="1860">
                        <c:v>2211</c:v>
                      </c:pt>
                      <c:pt idx="1861">
                        <c:v>2212</c:v>
                      </c:pt>
                      <c:pt idx="1862">
                        <c:v>2213</c:v>
                      </c:pt>
                      <c:pt idx="1863">
                        <c:v>2214</c:v>
                      </c:pt>
                      <c:pt idx="1864">
                        <c:v>2215</c:v>
                      </c:pt>
                      <c:pt idx="1865">
                        <c:v>2216</c:v>
                      </c:pt>
                      <c:pt idx="1866">
                        <c:v>2217</c:v>
                      </c:pt>
                      <c:pt idx="1867">
                        <c:v>2218</c:v>
                      </c:pt>
                      <c:pt idx="1868">
                        <c:v>2219</c:v>
                      </c:pt>
                      <c:pt idx="1869">
                        <c:v>2220</c:v>
                      </c:pt>
                      <c:pt idx="1870">
                        <c:v>2221</c:v>
                      </c:pt>
                      <c:pt idx="1871">
                        <c:v>2222</c:v>
                      </c:pt>
                      <c:pt idx="1872">
                        <c:v>2223</c:v>
                      </c:pt>
                      <c:pt idx="1873">
                        <c:v>2224</c:v>
                      </c:pt>
                      <c:pt idx="1874">
                        <c:v>2225</c:v>
                      </c:pt>
                      <c:pt idx="1875">
                        <c:v>2226</c:v>
                      </c:pt>
                      <c:pt idx="1876">
                        <c:v>2227</c:v>
                      </c:pt>
                      <c:pt idx="1877">
                        <c:v>2228</c:v>
                      </c:pt>
                      <c:pt idx="1878">
                        <c:v>2229</c:v>
                      </c:pt>
                      <c:pt idx="1879">
                        <c:v>2230</c:v>
                      </c:pt>
                      <c:pt idx="1880">
                        <c:v>2231</c:v>
                      </c:pt>
                      <c:pt idx="1881">
                        <c:v>2232</c:v>
                      </c:pt>
                      <c:pt idx="1882">
                        <c:v>2233</c:v>
                      </c:pt>
                      <c:pt idx="1883">
                        <c:v>2234</c:v>
                      </c:pt>
                      <c:pt idx="1884">
                        <c:v>2235</c:v>
                      </c:pt>
                      <c:pt idx="1885">
                        <c:v>2236</c:v>
                      </c:pt>
                      <c:pt idx="1886">
                        <c:v>2237</c:v>
                      </c:pt>
                      <c:pt idx="1887">
                        <c:v>2238</c:v>
                      </c:pt>
                      <c:pt idx="1888">
                        <c:v>2239</c:v>
                      </c:pt>
                      <c:pt idx="1889">
                        <c:v>2240</c:v>
                      </c:pt>
                      <c:pt idx="1890">
                        <c:v>2241</c:v>
                      </c:pt>
                      <c:pt idx="1891">
                        <c:v>2242</c:v>
                      </c:pt>
                      <c:pt idx="1892">
                        <c:v>2243</c:v>
                      </c:pt>
                      <c:pt idx="1893">
                        <c:v>2244</c:v>
                      </c:pt>
                      <c:pt idx="1894">
                        <c:v>2245</c:v>
                      </c:pt>
                      <c:pt idx="1895">
                        <c:v>2246</c:v>
                      </c:pt>
                      <c:pt idx="1896">
                        <c:v>2247</c:v>
                      </c:pt>
                      <c:pt idx="1897">
                        <c:v>2248</c:v>
                      </c:pt>
                      <c:pt idx="1898">
                        <c:v>2249</c:v>
                      </c:pt>
                      <c:pt idx="1899">
                        <c:v>2250</c:v>
                      </c:pt>
                      <c:pt idx="1900">
                        <c:v>2251</c:v>
                      </c:pt>
                      <c:pt idx="1901">
                        <c:v>2252</c:v>
                      </c:pt>
                      <c:pt idx="1902">
                        <c:v>2253</c:v>
                      </c:pt>
                      <c:pt idx="1903">
                        <c:v>2254</c:v>
                      </c:pt>
                      <c:pt idx="1904">
                        <c:v>2255</c:v>
                      </c:pt>
                      <c:pt idx="1905">
                        <c:v>2256</c:v>
                      </c:pt>
                      <c:pt idx="1906">
                        <c:v>2257</c:v>
                      </c:pt>
                      <c:pt idx="1907">
                        <c:v>2258</c:v>
                      </c:pt>
                      <c:pt idx="1908">
                        <c:v>2259</c:v>
                      </c:pt>
                      <c:pt idx="1909">
                        <c:v>2260</c:v>
                      </c:pt>
                      <c:pt idx="1910">
                        <c:v>2261</c:v>
                      </c:pt>
                      <c:pt idx="1911">
                        <c:v>2262</c:v>
                      </c:pt>
                      <c:pt idx="1912">
                        <c:v>2263</c:v>
                      </c:pt>
                      <c:pt idx="1913">
                        <c:v>2264</c:v>
                      </c:pt>
                      <c:pt idx="1914">
                        <c:v>2265</c:v>
                      </c:pt>
                      <c:pt idx="1915">
                        <c:v>2266</c:v>
                      </c:pt>
                      <c:pt idx="1916">
                        <c:v>2267</c:v>
                      </c:pt>
                      <c:pt idx="1917">
                        <c:v>2268</c:v>
                      </c:pt>
                      <c:pt idx="1918">
                        <c:v>2269</c:v>
                      </c:pt>
                      <c:pt idx="1919">
                        <c:v>2270</c:v>
                      </c:pt>
                      <c:pt idx="1920">
                        <c:v>2271</c:v>
                      </c:pt>
                      <c:pt idx="1921">
                        <c:v>2272</c:v>
                      </c:pt>
                      <c:pt idx="1922">
                        <c:v>2273</c:v>
                      </c:pt>
                      <c:pt idx="1923">
                        <c:v>2274</c:v>
                      </c:pt>
                      <c:pt idx="1924">
                        <c:v>2275</c:v>
                      </c:pt>
                      <c:pt idx="1925">
                        <c:v>2276</c:v>
                      </c:pt>
                      <c:pt idx="1926">
                        <c:v>2277</c:v>
                      </c:pt>
                      <c:pt idx="1927">
                        <c:v>2278</c:v>
                      </c:pt>
                      <c:pt idx="1928">
                        <c:v>2279</c:v>
                      </c:pt>
                      <c:pt idx="1929">
                        <c:v>2280</c:v>
                      </c:pt>
                      <c:pt idx="1930">
                        <c:v>2281</c:v>
                      </c:pt>
                      <c:pt idx="1931">
                        <c:v>2282</c:v>
                      </c:pt>
                      <c:pt idx="1932">
                        <c:v>2283</c:v>
                      </c:pt>
                      <c:pt idx="1933">
                        <c:v>2284</c:v>
                      </c:pt>
                      <c:pt idx="1934">
                        <c:v>2285</c:v>
                      </c:pt>
                      <c:pt idx="1935">
                        <c:v>2286</c:v>
                      </c:pt>
                      <c:pt idx="1936">
                        <c:v>2287</c:v>
                      </c:pt>
                      <c:pt idx="1937">
                        <c:v>2288</c:v>
                      </c:pt>
                      <c:pt idx="1938">
                        <c:v>2289</c:v>
                      </c:pt>
                      <c:pt idx="1939">
                        <c:v>2290</c:v>
                      </c:pt>
                      <c:pt idx="1940">
                        <c:v>2291</c:v>
                      </c:pt>
                      <c:pt idx="1941">
                        <c:v>2292</c:v>
                      </c:pt>
                      <c:pt idx="1942">
                        <c:v>2293</c:v>
                      </c:pt>
                      <c:pt idx="1943">
                        <c:v>2294</c:v>
                      </c:pt>
                      <c:pt idx="1944">
                        <c:v>2295</c:v>
                      </c:pt>
                      <c:pt idx="1945">
                        <c:v>2296</c:v>
                      </c:pt>
                      <c:pt idx="1946">
                        <c:v>2297</c:v>
                      </c:pt>
                      <c:pt idx="1947">
                        <c:v>2298</c:v>
                      </c:pt>
                      <c:pt idx="1948">
                        <c:v>2299</c:v>
                      </c:pt>
                      <c:pt idx="1949">
                        <c:v>2300</c:v>
                      </c:pt>
                      <c:pt idx="1950">
                        <c:v>2301</c:v>
                      </c:pt>
                      <c:pt idx="1951">
                        <c:v>2302</c:v>
                      </c:pt>
                      <c:pt idx="1952">
                        <c:v>2303</c:v>
                      </c:pt>
                      <c:pt idx="1953">
                        <c:v>2304</c:v>
                      </c:pt>
                      <c:pt idx="1954">
                        <c:v>2305</c:v>
                      </c:pt>
                      <c:pt idx="1955">
                        <c:v>2306</c:v>
                      </c:pt>
                      <c:pt idx="1956">
                        <c:v>2307</c:v>
                      </c:pt>
                      <c:pt idx="1957">
                        <c:v>2308</c:v>
                      </c:pt>
                      <c:pt idx="1958">
                        <c:v>2309</c:v>
                      </c:pt>
                      <c:pt idx="1959">
                        <c:v>2310</c:v>
                      </c:pt>
                      <c:pt idx="1960">
                        <c:v>2311</c:v>
                      </c:pt>
                      <c:pt idx="1961">
                        <c:v>2312</c:v>
                      </c:pt>
                      <c:pt idx="1962">
                        <c:v>2313</c:v>
                      </c:pt>
                      <c:pt idx="1963">
                        <c:v>2314</c:v>
                      </c:pt>
                      <c:pt idx="1964">
                        <c:v>2315</c:v>
                      </c:pt>
                      <c:pt idx="1965">
                        <c:v>2316</c:v>
                      </c:pt>
                      <c:pt idx="1966">
                        <c:v>2317</c:v>
                      </c:pt>
                      <c:pt idx="1967">
                        <c:v>2318</c:v>
                      </c:pt>
                      <c:pt idx="1968">
                        <c:v>2319</c:v>
                      </c:pt>
                      <c:pt idx="1969">
                        <c:v>2320</c:v>
                      </c:pt>
                      <c:pt idx="1970">
                        <c:v>2321</c:v>
                      </c:pt>
                      <c:pt idx="1971">
                        <c:v>2322</c:v>
                      </c:pt>
                      <c:pt idx="1972">
                        <c:v>2323</c:v>
                      </c:pt>
                      <c:pt idx="1973">
                        <c:v>2324</c:v>
                      </c:pt>
                      <c:pt idx="1974">
                        <c:v>2325</c:v>
                      </c:pt>
                      <c:pt idx="1975">
                        <c:v>2326</c:v>
                      </c:pt>
                      <c:pt idx="1976">
                        <c:v>2327</c:v>
                      </c:pt>
                      <c:pt idx="1977">
                        <c:v>2328</c:v>
                      </c:pt>
                      <c:pt idx="1978">
                        <c:v>2329</c:v>
                      </c:pt>
                      <c:pt idx="1979">
                        <c:v>2330</c:v>
                      </c:pt>
                      <c:pt idx="1980">
                        <c:v>2331</c:v>
                      </c:pt>
                      <c:pt idx="1981">
                        <c:v>2332</c:v>
                      </c:pt>
                      <c:pt idx="1982">
                        <c:v>2333</c:v>
                      </c:pt>
                      <c:pt idx="1983">
                        <c:v>2334</c:v>
                      </c:pt>
                      <c:pt idx="1984">
                        <c:v>2335</c:v>
                      </c:pt>
                      <c:pt idx="1985">
                        <c:v>2336</c:v>
                      </c:pt>
                      <c:pt idx="1986">
                        <c:v>2337</c:v>
                      </c:pt>
                      <c:pt idx="1987">
                        <c:v>2338</c:v>
                      </c:pt>
                      <c:pt idx="1988">
                        <c:v>2339</c:v>
                      </c:pt>
                      <c:pt idx="1989">
                        <c:v>2340</c:v>
                      </c:pt>
                      <c:pt idx="1990">
                        <c:v>2341</c:v>
                      </c:pt>
                      <c:pt idx="1991">
                        <c:v>2342</c:v>
                      </c:pt>
                      <c:pt idx="1992">
                        <c:v>2343</c:v>
                      </c:pt>
                      <c:pt idx="1993">
                        <c:v>2344</c:v>
                      </c:pt>
                      <c:pt idx="1994">
                        <c:v>2345</c:v>
                      </c:pt>
                      <c:pt idx="1995">
                        <c:v>2346</c:v>
                      </c:pt>
                      <c:pt idx="1996">
                        <c:v>2347</c:v>
                      </c:pt>
                      <c:pt idx="1997">
                        <c:v>2348</c:v>
                      </c:pt>
                      <c:pt idx="1998">
                        <c:v>2349</c:v>
                      </c:pt>
                      <c:pt idx="1999">
                        <c:v>2350</c:v>
                      </c:pt>
                      <c:pt idx="2000">
                        <c:v>2351</c:v>
                      </c:pt>
                      <c:pt idx="2001">
                        <c:v>2352</c:v>
                      </c:pt>
                      <c:pt idx="2002">
                        <c:v>2353</c:v>
                      </c:pt>
                      <c:pt idx="2003">
                        <c:v>2354</c:v>
                      </c:pt>
                      <c:pt idx="2004">
                        <c:v>2355</c:v>
                      </c:pt>
                      <c:pt idx="2005">
                        <c:v>2356</c:v>
                      </c:pt>
                      <c:pt idx="2006">
                        <c:v>2357</c:v>
                      </c:pt>
                      <c:pt idx="2007">
                        <c:v>2358</c:v>
                      </c:pt>
                      <c:pt idx="2008">
                        <c:v>2359</c:v>
                      </c:pt>
                      <c:pt idx="2009">
                        <c:v>2360</c:v>
                      </c:pt>
                      <c:pt idx="2010">
                        <c:v>2361</c:v>
                      </c:pt>
                      <c:pt idx="2011">
                        <c:v>2362</c:v>
                      </c:pt>
                      <c:pt idx="2012">
                        <c:v>2363</c:v>
                      </c:pt>
                      <c:pt idx="2013">
                        <c:v>2364</c:v>
                      </c:pt>
                      <c:pt idx="2014">
                        <c:v>2365</c:v>
                      </c:pt>
                      <c:pt idx="2015">
                        <c:v>2366</c:v>
                      </c:pt>
                      <c:pt idx="2016">
                        <c:v>2367</c:v>
                      </c:pt>
                      <c:pt idx="2017">
                        <c:v>2368</c:v>
                      </c:pt>
                      <c:pt idx="2018">
                        <c:v>2369</c:v>
                      </c:pt>
                      <c:pt idx="2019">
                        <c:v>2370</c:v>
                      </c:pt>
                      <c:pt idx="2020">
                        <c:v>2371</c:v>
                      </c:pt>
                      <c:pt idx="2021">
                        <c:v>2372</c:v>
                      </c:pt>
                      <c:pt idx="2022">
                        <c:v>2373</c:v>
                      </c:pt>
                      <c:pt idx="2023">
                        <c:v>2374</c:v>
                      </c:pt>
                      <c:pt idx="2024">
                        <c:v>2375</c:v>
                      </c:pt>
                      <c:pt idx="2025">
                        <c:v>2376</c:v>
                      </c:pt>
                      <c:pt idx="2026">
                        <c:v>2377</c:v>
                      </c:pt>
                      <c:pt idx="2027">
                        <c:v>2378</c:v>
                      </c:pt>
                      <c:pt idx="2028">
                        <c:v>2379</c:v>
                      </c:pt>
                      <c:pt idx="2029">
                        <c:v>2380</c:v>
                      </c:pt>
                      <c:pt idx="2030">
                        <c:v>2381</c:v>
                      </c:pt>
                      <c:pt idx="2031">
                        <c:v>2382</c:v>
                      </c:pt>
                      <c:pt idx="2032">
                        <c:v>2383</c:v>
                      </c:pt>
                      <c:pt idx="2033">
                        <c:v>2384</c:v>
                      </c:pt>
                      <c:pt idx="2034">
                        <c:v>2385</c:v>
                      </c:pt>
                      <c:pt idx="2035">
                        <c:v>2386</c:v>
                      </c:pt>
                      <c:pt idx="2036">
                        <c:v>2387</c:v>
                      </c:pt>
                      <c:pt idx="2037">
                        <c:v>2388</c:v>
                      </c:pt>
                      <c:pt idx="2038">
                        <c:v>2389</c:v>
                      </c:pt>
                      <c:pt idx="2039">
                        <c:v>2390</c:v>
                      </c:pt>
                      <c:pt idx="2040">
                        <c:v>2391</c:v>
                      </c:pt>
                      <c:pt idx="2041">
                        <c:v>2392</c:v>
                      </c:pt>
                      <c:pt idx="2042">
                        <c:v>2393</c:v>
                      </c:pt>
                      <c:pt idx="2043">
                        <c:v>2394</c:v>
                      </c:pt>
                      <c:pt idx="2044">
                        <c:v>2395</c:v>
                      </c:pt>
                      <c:pt idx="2045">
                        <c:v>2396</c:v>
                      </c:pt>
                      <c:pt idx="2046">
                        <c:v>2397</c:v>
                      </c:pt>
                      <c:pt idx="2047">
                        <c:v>2398</c:v>
                      </c:pt>
                      <c:pt idx="2048">
                        <c:v>2399</c:v>
                      </c:pt>
                      <c:pt idx="2049">
                        <c:v>2400</c:v>
                      </c:pt>
                      <c:pt idx="2050">
                        <c:v>2401</c:v>
                      </c:pt>
                      <c:pt idx="2051">
                        <c:v>2402</c:v>
                      </c:pt>
                      <c:pt idx="2052">
                        <c:v>2403</c:v>
                      </c:pt>
                      <c:pt idx="2053">
                        <c:v>2404</c:v>
                      </c:pt>
                      <c:pt idx="2054">
                        <c:v>2405</c:v>
                      </c:pt>
                      <c:pt idx="2055">
                        <c:v>2406</c:v>
                      </c:pt>
                      <c:pt idx="2056">
                        <c:v>2407</c:v>
                      </c:pt>
                      <c:pt idx="2057">
                        <c:v>2408</c:v>
                      </c:pt>
                      <c:pt idx="2058">
                        <c:v>2409</c:v>
                      </c:pt>
                      <c:pt idx="2059">
                        <c:v>2410</c:v>
                      </c:pt>
                      <c:pt idx="2060">
                        <c:v>2411</c:v>
                      </c:pt>
                      <c:pt idx="2061">
                        <c:v>2412</c:v>
                      </c:pt>
                      <c:pt idx="2062">
                        <c:v>2413</c:v>
                      </c:pt>
                      <c:pt idx="2063">
                        <c:v>2414</c:v>
                      </c:pt>
                      <c:pt idx="2064">
                        <c:v>2415</c:v>
                      </c:pt>
                      <c:pt idx="2065">
                        <c:v>2416</c:v>
                      </c:pt>
                      <c:pt idx="2066">
                        <c:v>2417</c:v>
                      </c:pt>
                      <c:pt idx="2067">
                        <c:v>2418</c:v>
                      </c:pt>
                      <c:pt idx="2068">
                        <c:v>2419</c:v>
                      </c:pt>
                      <c:pt idx="2069">
                        <c:v>2420</c:v>
                      </c:pt>
                      <c:pt idx="2070">
                        <c:v>2421</c:v>
                      </c:pt>
                      <c:pt idx="2071">
                        <c:v>2422</c:v>
                      </c:pt>
                      <c:pt idx="2072">
                        <c:v>2423</c:v>
                      </c:pt>
                      <c:pt idx="2073">
                        <c:v>2424</c:v>
                      </c:pt>
                      <c:pt idx="2074">
                        <c:v>2425</c:v>
                      </c:pt>
                      <c:pt idx="2075">
                        <c:v>2426</c:v>
                      </c:pt>
                      <c:pt idx="2076">
                        <c:v>2427</c:v>
                      </c:pt>
                      <c:pt idx="2077">
                        <c:v>2428</c:v>
                      </c:pt>
                      <c:pt idx="2078">
                        <c:v>2429</c:v>
                      </c:pt>
                      <c:pt idx="2079">
                        <c:v>2430</c:v>
                      </c:pt>
                      <c:pt idx="2080">
                        <c:v>2431</c:v>
                      </c:pt>
                      <c:pt idx="2081">
                        <c:v>2432</c:v>
                      </c:pt>
                      <c:pt idx="2082">
                        <c:v>2433</c:v>
                      </c:pt>
                      <c:pt idx="2083">
                        <c:v>2434</c:v>
                      </c:pt>
                      <c:pt idx="2084">
                        <c:v>2435</c:v>
                      </c:pt>
                      <c:pt idx="2085">
                        <c:v>2436</c:v>
                      </c:pt>
                      <c:pt idx="2086">
                        <c:v>2437</c:v>
                      </c:pt>
                      <c:pt idx="2087">
                        <c:v>2438</c:v>
                      </c:pt>
                      <c:pt idx="2088">
                        <c:v>2439</c:v>
                      </c:pt>
                      <c:pt idx="2089">
                        <c:v>2440</c:v>
                      </c:pt>
                      <c:pt idx="2090">
                        <c:v>2441</c:v>
                      </c:pt>
                      <c:pt idx="2091">
                        <c:v>2442</c:v>
                      </c:pt>
                      <c:pt idx="2092">
                        <c:v>2443</c:v>
                      </c:pt>
                      <c:pt idx="2093">
                        <c:v>2444</c:v>
                      </c:pt>
                      <c:pt idx="2094">
                        <c:v>2445</c:v>
                      </c:pt>
                      <c:pt idx="2095">
                        <c:v>2446</c:v>
                      </c:pt>
                      <c:pt idx="2096">
                        <c:v>2447</c:v>
                      </c:pt>
                      <c:pt idx="2097">
                        <c:v>2448</c:v>
                      </c:pt>
                      <c:pt idx="2098">
                        <c:v>2449</c:v>
                      </c:pt>
                      <c:pt idx="2099">
                        <c:v>2450</c:v>
                      </c:pt>
                      <c:pt idx="2100">
                        <c:v>2451</c:v>
                      </c:pt>
                      <c:pt idx="2101">
                        <c:v>2452</c:v>
                      </c:pt>
                      <c:pt idx="2102">
                        <c:v>2453</c:v>
                      </c:pt>
                      <c:pt idx="2103">
                        <c:v>2454</c:v>
                      </c:pt>
                      <c:pt idx="2104">
                        <c:v>2455</c:v>
                      </c:pt>
                      <c:pt idx="2105">
                        <c:v>2456</c:v>
                      </c:pt>
                      <c:pt idx="2106">
                        <c:v>2457</c:v>
                      </c:pt>
                      <c:pt idx="2107">
                        <c:v>2458</c:v>
                      </c:pt>
                      <c:pt idx="2108">
                        <c:v>2459</c:v>
                      </c:pt>
                      <c:pt idx="2109">
                        <c:v>2460</c:v>
                      </c:pt>
                      <c:pt idx="2110">
                        <c:v>2461</c:v>
                      </c:pt>
                      <c:pt idx="2111">
                        <c:v>2462</c:v>
                      </c:pt>
                      <c:pt idx="2112">
                        <c:v>2463</c:v>
                      </c:pt>
                      <c:pt idx="2113">
                        <c:v>2464</c:v>
                      </c:pt>
                      <c:pt idx="2114">
                        <c:v>2465</c:v>
                      </c:pt>
                      <c:pt idx="2115">
                        <c:v>2466</c:v>
                      </c:pt>
                      <c:pt idx="2116">
                        <c:v>2467</c:v>
                      </c:pt>
                      <c:pt idx="2117">
                        <c:v>2468</c:v>
                      </c:pt>
                      <c:pt idx="2118">
                        <c:v>2469</c:v>
                      </c:pt>
                      <c:pt idx="2119">
                        <c:v>2470</c:v>
                      </c:pt>
                      <c:pt idx="2120">
                        <c:v>2471</c:v>
                      </c:pt>
                      <c:pt idx="2121">
                        <c:v>2472</c:v>
                      </c:pt>
                      <c:pt idx="2122">
                        <c:v>2473</c:v>
                      </c:pt>
                      <c:pt idx="2123">
                        <c:v>2474</c:v>
                      </c:pt>
                      <c:pt idx="2124">
                        <c:v>2475</c:v>
                      </c:pt>
                      <c:pt idx="2125">
                        <c:v>2476</c:v>
                      </c:pt>
                      <c:pt idx="2126">
                        <c:v>2477</c:v>
                      </c:pt>
                      <c:pt idx="2127">
                        <c:v>2478</c:v>
                      </c:pt>
                      <c:pt idx="2128">
                        <c:v>2479</c:v>
                      </c:pt>
                      <c:pt idx="2129">
                        <c:v>2480</c:v>
                      </c:pt>
                      <c:pt idx="2130">
                        <c:v>2481</c:v>
                      </c:pt>
                      <c:pt idx="2131">
                        <c:v>2482</c:v>
                      </c:pt>
                      <c:pt idx="2132">
                        <c:v>2483</c:v>
                      </c:pt>
                      <c:pt idx="2133">
                        <c:v>2484</c:v>
                      </c:pt>
                      <c:pt idx="2134">
                        <c:v>2485</c:v>
                      </c:pt>
                      <c:pt idx="2135">
                        <c:v>2486</c:v>
                      </c:pt>
                      <c:pt idx="2136">
                        <c:v>2487</c:v>
                      </c:pt>
                      <c:pt idx="2137">
                        <c:v>2488</c:v>
                      </c:pt>
                      <c:pt idx="2138">
                        <c:v>2489</c:v>
                      </c:pt>
                      <c:pt idx="2139">
                        <c:v>2490</c:v>
                      </c:pt>
                      <c:pt idx="2140">
                        <c:v>2491</c:v>
                      </c:pt>
                      <c:pt idx="2141">
                        <c:v>2492</c:v>
                      </c:pt>
                      <c:pt idx="2142">
                        <c:v>2493</c:v>
                      </c:pt>
                      <c:pt idx="2143">
                        <c:v>2494</c:v>
                      </c:pt>
                      <c:pt idx="2144">
                        <c:v>2495</c:v>
                      </c:pt>
                      <c:pt idx="2145">
                        <c:v>2496</c:v>
                      </c:pt>
                      <c:pt idx="2146">
                        <c:v>2497</c:v>
                      </c:pt>
                      <c:pt idx="2147">
                        <c:v>2498</c:v>
                      </c:pt>
                      <c:pt idx="2148">
                        <c:v>2499</c:v>
                      </c:pt>
                      <c:pt idx="2149">
                        <c:v>2500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6721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/>
                  <a:t>Wavelength,</a:t>
                </a:r>
                <a:r>
                  <a:rPr lang="en-US" sz="3200" baseline="0"/>
                  <a:t> (nm)</a:t>
                </a:r>
                <a:endParaRPr lang="en-US" sz="32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1504"/>
        <c:crosses val="autoZero"/>
        <c:auto val="1"/>
        <c:lblAlgn val="ctr"/>
        <c:lblOffset val="100"/>
        <c:noMultiLvlLbl val="0"/>
      </c:catAx>
      <c:valAx>
        <c:axId val="1672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/>
                  <a:t>Radiance (Watts\m2\steradian\nm)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1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E251-AA3A-48D1-B7C3-C3475C49FE17}" type="datetimeFigureOut">
              <a:rPr lang="en-US" smtClean="0"/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125A-0C73-4DBB-9721-5FB499B23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12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target materials.  Must not mention the Cardboard boxes.  Minerals were RITRE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5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Radiance</a:t>
            </a:r>
            <a:r>
              <a:rPr lang="en-US" baseline="0" dirty="0" smtClean="0"/>
              <a:t> plots for the 3 calibration targets.  White is Red, gray is blue, </a:t>
            </a:r>
            <a:r>
              <a:rPr lang="en-US" baseline="0" dirty="0" err="1" smtClean="0"/>
              <a:t>blck</a:t>
            </a:r>
            <a:r>
              <a:rPr lang="en-US" baseline="0" dirty="0" smtClean="0"/>
              <a:t> is black.  All look similar, with most changes in intensity.  White was </a:t>
            </a:r>
            <a:r>
              <a:rPr lang="en-US" baseline="0" dirty="0" err="1" smtClean="0"/>
              <a:t>Tyvek</a:t>
            </a:r>
            <a:r>
              <a:rPr lang="en-US" baseline="0" dirty="0" smtClean="0"/>
              <a:t>; gray, canvas; black, felt.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3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r>
              <a:rPr lang="en-US" baseline="0" dirty="0" smtClean="0"/>
              <a:t> Truth &amp; example of HIS data</a:t>
            </a:r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Slide: </a:t>
            </a:r>
            <a:r>
              <a:rPr lang="en-US" baseline="0" dirty="0" err="1" smtClean="0"/>
              <a:t>Spectir</a:t>
            </a:r>
            <a:r>
              <a:rPr lang="en-US" baseline="0" dirty="0" smtClean="0"/>
              <a:t> RGB section from day of experiment. </a:t>
            </a:r>
          </a:p>
          <a:p>
            <a:r>
              <a:rPr lang="en-US" baseline="0" dirty="0" smtClean="0"/>
              <a:t>On Click 1: Radiosonde tracks</a:t>
            </a:r>
          </a:p>
          <a:p>
            <a:r>
              <a:rPr lang="en-US" baseline="0" dirty="0" smtClean="0"/>
              <a:t>On Click 2: Sample GBL point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2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mention fusion or blind test target.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site</a:t>
            </a:r>
            <a:r>
              <a:rPr lang="en-US" baseline="0" dirty="0" smtClean="0"/>
              <a:t> is up and there is internet in the room, this may be a demo.  If not, may redirect to sample site, or leave as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66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74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GT pictures, of lab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36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References, in case someone want to see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Alternate questions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ROC</a:t>
            </a:r>
            <a:r>
              <a:rPr lang="en-US" baseline="0" dirty="0" smtClean="0"/>
              <a:t> area and then draw attention to Avon in particular.  Quickly highlight Conesus and Hemlock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Avon.   Site was selected to be outside of the KROC restricted airspace and in a functioning railroad corridor.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is the Avon site on the day of</a:t>
            </a:r>
            <a:r>
              <a:rPr lang="en-US" baseline="0" dirty="0" smtClean="0"/>
              <a:t> the collect.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First: Conesus site.  </a:t>
            </a:r>
            <a:r>
              <a:rPr lang="en-US" dirty="0" err="1" smtClean="0"/>
              <a:t>Utilised</a:t>
            </a:r>
            <a:r>
              <a:rPr lang="en-US" baseline="0" dirty="0" smtClean="0"/>
              <a:t> dock and off shore area for water based experiments.  On Click:  Hemlock.  </a:t>
            </a:r>
            <a:r>
              <a:rPr lang="en-US" baseline="0" dirty="0" err="1" smtClean="0"/>
              <a:t>Utilised</a:t>
            </a:r>
            <a:r>
              <a:rPr lang="en-US" baseline="0" dirty="0" smtClean="0"/>
              <a:t> for on going forestry experiments (most GT was collected before or immediately after the experiment day.)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 Targets:</a:t>
            </a:r>
          </a:p>
          <a:p>
            <a:r>
              <a:rPr lang="en-US" dirty="0" smtClean="0"/>
              <a:t>On Slide: Barilla</a:t>
            </a:r>
            <a:r>
              <a:rPr lang="en-US" baseline="0" dirty="0" smtClean="0"/>
              <a:t> plant.  Immediately north of the Avon GT site.  Observed for the Parallax mitigation experiment.  Of interested for 3D reconstruction testing.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 Click 1: Silos.  Northernmost portion of the Avon Flights.  A more difficult 3D reconstruction target.</a:t>
            </a:r>
            <a:endParaRPr lang="en-US" dirty="0" smtClean="0"/>
          </a:p>
          <a:p>
            <a:r>
              <a:rPr lang="en-US" dirty="0" smtClean="0"/>
              <a:t>On Click 2:  Quarry.  North of Conesus and Hemlock.  Interesting</a:t>
            </a:r>
            <a:r>
              <a:rPr lang="en-US" baseline="0" dirty="0" smtClean="0"/>
              <a:t> shapes for 3D reconstruction, possibility for material identification and fusion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6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smtClean="0"/>
              <a:t>accidentally mention NRL HSI.</a:t>
            </a:r>
            <a:endParaRPr lang="en-US" dirty="0" smtClean="0"/>
          </a:p>
          <a:p>
            <a:r>
              <a:rPr lang="en-US" dirty="0" err="1" smtClean="0"/>
              <a:t>Spectir</a:t>
            </a:r>
            <a:r>
              <a:rPr lang="en-US" dirty="0" smtClean="0"/>
              <a:t>:</a:t>
            </a:r>
            <a:r>
              <a:rPr lang="en-US" baseline="0" dirty="0" smtClean="0"/>
              <a:t> 256 bands, Hyperspectral</a:t>
            </a:r>
          </a:p>
          <a:p>
            <a:r>
              <a:rPr lang="en-US" baseline="0" dirty="0" smtClean="0"/>
              <a:t>Wasp: 6 bands, multispectral</a:t>
            </a:r>
          </a:p>
          <a:p>
            <a:r>
              <a:rPr lang="en-US" baseline="0" dirty="0" err="1" smtClean="0"/>
              <a:t>Lidar</a:t>
            </a:r>
            <a:r>
              <a:rPr lang="en-US" baseline="0" dirty="0" smtClean="0"/>
              <a:t>: pulsed oscillating mirror at 1024 nm</a:t>
            </a:r>
          </a:p>
          <a:p>
            <a:r>
              <a:rPr lang="en-US" baseline="0" dirty="0" err="1" smtClean="0"/>
              <a:t>Mitre</a:t>
            </a:r>
            <a:r>
              <a:rPr lang="en-US" baseline="0" dirty="0" smtClean="0"/>
              <a:t>: experimental.  FMV, 24 band </a:t>
            </a:r>
            <a:r>
              <a:rPr lang="en-US" baseline="0" dirty="0" err="1" smtClean="0"/>
              <a:t>hyperspectral</a:t>
            </a:r>
            <a:r>
              <a:rPr lang="en-US" baseline="0" dirty="0" smtClean="0"/>
              <a:t>, 4 bands polarized</a:t>
            </a:r>
          </a:p>
          <a:p>
            <a:r>
              <a:rPr lang="en-US" baseline="0" dirty="0" smtClean="0"/>
              <a:t>Worldview: 9 bands (8+ Pan) multispectral. Space Based. Commercial.</a:t>
            </a:r>
          </a:p>
          <a:p>
            <a:r>
              <a:rPr lang="en-US" baseline="0" dirty="0" smtClean="0"/>
              <a:t>GeoEye1: 5 bands (4+ Pan) multispectral. Space based. Commercial.</a:t>
            </a:r>
          </a:p>
          <a:p>
            <a:r>
              <a:rPr lang="en-US" baseline="0" dirty="0" smtClean="0"/>
              <a:t>HICO: 124 bands Hyperspectral.  Space based. NRL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4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a picture of WASP,</a:t>
            </a:r>
            <a:r>
              <a:rPr lang="en-US" baseline="0" dirty="0" smtClean="0"/>
              <a:t> the only sensor we have a picture of that I can talk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5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Stuff we did at Avon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3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261" y="1385351"/>
            <a:ext cx="14736525" cy="2090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261" y="3882047"/>
            <a:ext cx="12135961" cy="249218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86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7614D-564D-44B0-9BDB-3AB196E24B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22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9389" y="390534"/>
            <a:ext cx="3900845" cy="83208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854" y="390534"/>
            <a:ext cx="11413584" cy="83208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80924F-D1C0-4CC8-A859-5DFE44A57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96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91" y="194138"/>
            <a:ext cx="15266546" cy="1383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191" y="1836210"/>
            <a:ext cx="7657214" cy="6875139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3019" y="1836210"/>
            <a:ext cx="7657214" cy="6875139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0DE158E0-4AB3-B347-9843-047CA9D181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22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89D36-75D2-4B03-A091-22F74EDCC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4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11" y="6266572"/>
            <a:ext cx="14736525" cy="1936858"/>
          </a:xfrm>
        </p:spPr>
        <p:txBody>
          <a:bodyPr anchor="t"/>
          <a:lstStyle>
            <a:lvl1pPr algn="l">
              <a:defRPr sz="758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11" y="4133320"/>
            <a:ext cx="14736525" cy="2133252"/>
          </a:xfrm>
        </p:spPr>
        <p:txBody>
          <a:bodyPr anchor="b"/>
          <a:lstStyle>
            <a:lvl1pPr marL="0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1pPr>
            <a:lvl2pPr marL="86682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659" indent="0">
              <a:buNone/>
              <a:defRPr sz="3033">
                <a:solidFill>
                  <a:schemeClr val="tx1">
                    <a:tint val="75000"/>
                  </a:schemeClr>
                </a:solidFill>
              </a:defRPr>
            </a:lvl3pPr>
            <a:lvl4pPr marL="2600488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3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148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097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78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4636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C0D32-0BC8-4579-8EFF-96BA47C171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5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55" y="2182916"/>
            <a:ext cx="7660225" cy="909736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829" indent="0">
              <a:buNone/>
              <a:defRPr sz="3792" b="1"/>
            </a:lvl2pPr>
            <a:lvl3pPr marL="1733659" indent="0">
              <a:buNone/>
              <a:defRPr sz="3413" b="1"/>
            </a:lvl3pPr>
            <a:lvl4pPr marL="2600488" indent="0">
              <a:buNone/>
              <a:defRPr sz="3033" b="1"/>
            </a:lvl4pPr>
            <a:lvl5pPr marL="3467319" indent="0">
              <a:buNone/>
              <a:defRPr sz="3033" b="1"/>
            </a:lvl5pPr>
            <a:lvl6pPr marL="4334148" indent="0">
              <a:buNone/>
              <a:defRPr sz="3033" b="1"/>
            </a:lvl6pPr>
            <a:lvl7pPr marL="5200977" indent="0">
              <a:buNone/>
              <a:defRPr sz="3033" b="1"/>
            </a:lvl7pPr>
            <a:lvl8pPr marL="6067807" indent="0">
              <a:buNone/>
              <a:defRPr sz="3033" b="1"/>
            </a:lvl8pPr>
            <a:lvl9pPr marL="6934636" indent="0">
              <a:buNone/>
              <a:defRPr sz="3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855" y="3092653"/>
            <a:ext cx="7660225" cy="5618695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033"/>
            </a:lvl6pPr>
            <a:lvl7pPr>
              <a:defRPr sz="3033"/>
            </a:lvl7pPr>
            <a:lvl8pPr>
              <a:defRPr sz="3033"/>
            </a:lvl8pPr>
            <a:lvl9pPr>
              <a:defRPr sz="3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001" y="2182916"/>
            <a:ext cx="7663234" cy="909736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829" indent="0">
              <a:buNone/>
              <a:defRPr sz="3792" b="1"/>
            </a:lvl2pPr>
            <a:lvl3pPr marL="1733659" indent="0">
              <a:buNone/>
              <a:defRPr sz="3413" b="1"/>
            </a:lvl3pPr>
            <a:lvl4pPr marL="2600488" indent="0">
              <a:buNone/>
              <a:defRPr sz="3033" b="1"/>
            </a:lvl4pPr>
            <a:lvl5pPr marL="3467319" indent="0">
              <a:buNone/>
              <a:defRPr sz="3033" b="1"/>
            </a:lvl5pPr>
            <a:lvl6pPr marL="4334148" indent="0">
              <a:buNone/>
              <a:defRPr sz="3033" b="1"/>
            </a:lvl6pPr>
            <a:lvl7pPr marL="5200977" indent="0">
              <a:buNone/>
              <a:defRPr sz="3033" b="1"/>
            </a:lvl7pPr>
            <a:lvl8pPr marL="6067807" indent="0">
              <a:buNone/>
              <a:defRPr sz="3033" b="1"/>
            </a:lvl8pPr>
            <a:lvl9pPr marL="6934636" indent="0">
              <a:buNone/>
              <a:defRPr sz="3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001" y="3092653"/>
            <a:ext cx="7663234" cy="5618695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033"/>
            </a:lvl6pPr>
            <a:lvl7pPr>
              <a:defRPr sz="3033"/>
            </a:lvl7pPr>
            <a:lvl8pPr>
              <a:defRPr sz="3033"/>
            </a:lvl8pPr>
            <a:lvl9pPr>
              <a:defRPr sz="3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DE94E-0E87-49FA-8047-A8C7EDB6A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0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4A794-B6F4-46AF-BF49-0D98A563C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8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E68FD-30E0-4F9C-9402-8D307529ED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6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7" y="388275"/>
            <a:ext cx="5703782" cy="1652424"/>
          </a:xfrm>
        </p:spPr>
        <p:txBody>
          <a:bodyPr anchor="b"/>
          <a:lstStyle>
            <a:lvl1pPr algn="l">
              <a:defRPr sz="379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21" y="388276"/>
            <a:ext cx="9691913" cy="8323073"/>
          </a:xfrm>
        </p:spPr>
        <p:txBody>
          <a:bodyPr/>
          <a:lstStyle>
            <a:lvl1pPr>
              <a:defRPr sz="6067"/>
            </a:lvl1pPr>
            <a:lvl2pPr>
              <a:defRPr sz="5309"/>
            </a:lvl2pPr>
            <a:lvl3pPr>
              <a:defRPr sz="4551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857" y="2040700"/>
            <a:ext cx="5703782" cy="6670648"/>
          </a:xfrm>
        </p:spPr>
        <p:txBody>
          <a:bodyPr/>
          <a:lstStyle>
            <a:lvl1pPr marL="0" indent="0">
              <a:buNone/>
              <a:defRPr sz="2655"/>
            </a:lvl1pPr>
            <a:lvl2pPr marL="866829" indent="0">
              <a:buNone/>
              <a:defRPr sz="2275"/>
            </a:lvl2pPr>
            <a:lvl3pPr marL="1733659" indent="0">
              <a:buNone/>
              <a:defRPr sz="1896"/>
            </a:lvl3pPr>
            <a:lvl4pPr marL="2600488" indent="0">
              <a:buNone/>
              <a:defRPr sz="1707"/>
            </a:lvl4pPr>
            <a:lvl5pPr marL="3467319" indent="0">
              <a:buNone/>
              <a:defRPr sz="1707"/>
            </a:lvl5pPr>
            <a:lvl6pPr marL="4334148" indent="0">
              <a:buNone/>
              <a:defRPr sz="1707"/>
            </a:lvl6pPr>
            <a:lvl7pPr marL="5200977" indent="0">
              <a:buNone/>
              <a:defRPr sz="1707"/>
            </a:lvl7pPr>
            <a:lvl8pPr marL="6067807" indent="0">
              <a:buNone/>
              <a:defRPr sz="1707"/>
            </a:lvl8pPr>
            <a:lvl9pPr marL="6934636" indent="0">
              <a:buNone/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1289F-F85A-4463-BE0C-E69B7DA448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434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191" y="6826409"/>
            <a:ext cx="10402253" cy="805896"/>
          </a:xfrm>
        </p:spPr>
        <p:txBody>
          <a:bodyPr anchor="b"/>
          <a:lstStyle>
            <a:lvl1pPr algn="l">
              <a:defRPr sz="379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8191" y="871360"/>
            <a:ext cx="10402253" cy="5851208"/>
          </a:xfrm>
        </p:spPr>
        <p:txBody>
          <a:bodyPr rtlCol="0">
            <a:normAutofit/>
          </a:bodyPr>
          <a:lstStyle>
            <a:lvl1pPr marL="0" indent="0">
              <a:buNone/>
              <a:defRPr sz="6067"/>
            </a:lvl1pPr>
            <a:lvl2pPr marL="866829" indent="0">
              <a:buNone/>
              <a:defRPr sz="5309"/>
            </a:lvl2pPr>
            <a:lvl3pPr marL="1733659" indent="0">
              <a:buNone/>
              <a:defRPr sz="4551"/>
            </a:lvl3pPr>
            <a:lvl4pPr marL="2600488" indent="0">
              <a:buNone/>
              <a:defRPr sz="3792"/>
            </a:lvl4pPr>
            <a:lvl5pPr marL="3467319" indent="0">
              <a:buNone/>
              <a:defRPr sz="3792"/>
            </a:lvl5pPr>
            <a:lvl6pPr marL="4334148" indent="0">
              <a:buNone/>
              <a:defRPr sz="3792"/>
            </a:lvl6pPr>
            <a:lvl7pPr marL="5200977" indent="0">
              <a:buNone/>
              <a:defRPr sz="3792"/>
            </a:lvl7pPr>
            <a:lvl8pPr marL="6067807" indent="0">
              <a:buNone/>
              <a:defRPr sz="3792"/>
            </a:lvl8pPr>
            <a:lvl9pPr marL="6934636" indent="0">
              <a:buNone/>
              <a:defRPr sz="379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8191" y="7632306"/>
            <a:ext cx="10402253" cy="1144506"/>
          </a:xfrm>
        </p:spPr>
        <p:txBody>
          <a:bodyPr/>
          <a:lstStyle>
            <a:lvl1pPr marL="0" indent="0">
              <a:buNone/>
              <a:defRPr sz="2655"/>
            </a:lvl1pPr>
            <a:lvl2pPr marL="866829" indent="0">
              <a:buNone/>
              <a:defRPr sz="2275"/>
            </a:lvl2pPr>
            <a:lvl3pPr marL="1733659" indent="0">
              <a:buNone/>
              <a:defRPr sz="1896"/>
            </a:lvl3pPr>
            <a:lvl4pPr marL="2600488" indent="0">
              <a:buNone/>
              <a:defRPr sz="1707"/>
            </a:lvl4pPr>
            <a:lvl5pPr marL="3467319" indent="0">
              <a:buNone/>
              <a:defRPr sz="1707"/>
            </a:lvl5pPr>
            <a:lvl6pPr marL="4334148" indent="0">
              <a:buNone/>
              <a:defRPr sz="1707"/>
            </a:lvl6pPr>
            <a:lvl7pPr marL="5200977" indent="0">
              <a:buNone/>
              <a:defRPr sz="1707"/>
            </a:lvl7pPr>
            <a:lvl8pPr marL="6067807" indent="0">
              <a:buNone/>
              <a:defRPr sz="1707"/>
            </a:lvl8pPr>
            <a:lvl9pPr marL="6934636" indent="0">
              <a:buNone/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C6704-100A-4B83-8986-F07F2615F2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8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25059C-5F35-4D99-A925-6AA1D7128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40028" y="9038672"/>
            <a:ext cx="2474846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4/29/2013</a:t>
            </a:r>
            <a:endParaRPr lang="en-US" sz="265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5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468" y="194138"/>
            <a:ext cx="15266269" cy="138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5468" y="1772068"/>
            <a:ext cx="15266269" cy="69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1" descr="trans_cis_logo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729" y="8880653"/>
            <a:ext cx="3894825" cy="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3510" y="9038672"/>
            <a:ext cx="5490078" cy="5192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55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9078" y="9043187"/>
            <a:ext cx="1498936" cy="5192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55"/>
            </a:lvl1pPr>
          </a:lstStyle>
          <a:p>
            <a:fld id="{5431DC93-2C21-45DF-8381-F6C30DEE01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" y="8789746"/>
            <a:ext cx="17337088" cy="2258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9" descr="tiger_walking_rit_color_sm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7" y="8880653"/>
            <a:ext cx="1447766" cy="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logo_v8_color_notex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88" y="194137"/>
            <a:ext cx="1477866" cy="9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hf hdr="0" ftr="0" dt="0"/>
  <p:txStyles>
    <p:titleStyle>
      <a:lvl1pPr algn="l" defTabSz="866829" rtl="0" eaLnBrk="1" fontAlgn="base" hangingPunct="1">
        <a:spcBef>
          <a:spcPct val="0"/>
        </a:spcBef>
        <a:spcAft>
          <a:spcPct val="0"/>
        </a:spcAft>
        <a:defRPr sz="6825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86682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173365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2600488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346731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650122" indent="-650122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408598" indent="-541769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92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2167074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3033903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3900733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33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4767562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6pPr>
      <a:lvl7pPr marL="5634392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7pPr>
      <a:lvl8pPr marL="6501221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8pPr>
      <a:lvl9pPr marL="7368050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82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65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488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31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148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0977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7807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4636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rs.cis.rit.edu/resour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dirs.cis.rit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SHARE 2012 Data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6261" y="3572087"/>
            <a:ext cx="16810363" cy="4843499"/>
          </a:xfrm>
        </p:spPr>
        <p:txBody>
          <a:bodyPr/>
          <a:lstStyle/>
          <a:p>
            <a:r>
              <a:rPr lang="en-US" dirty="0" smtClean="0"/>
              <a:t>AnneMarie Giannandrea, </a:t>
            </a:r>
            <a:r>
              <a:rPr lang="en-US" dirty="0"/>
              <a:t>Nina </a:t>
            </a:r>
            <a:r>
              <a:rPr lang="en-US" dirty="0" smtClean="0"/>
              <a:t>Raqueno, </a:t>
            </a:r>
            <a:r>
              <a:rPr lang="en-US" dirty="0"/>
              <a:t>David W. </a:t>
            </a:r>
            <a:r>
              <a:rPr lang="en-US" dirty="0" smtClean="0"/>
              <a:t>Messinger, </a:t>
            </a:r>
            <a:r>
              <a:rPr lang="en-US" dirty="0"/>
              <a:t>Jason </a:t>
            </a:r>
            <a:r>
              <a:rPr lang="en-US" dirty="0" smtClean="0"/>
              <a:t>Faulring, </a:t>
            </a:r>
            <a:r>
              <a:rPr lang="en-US" dirty="0"/>
              <a:t>John </a:t>
            </a:r>
            <a:r>
              <a:rPr lang="en-US" dirty="0" smtClean="0"/>
              <a:t>P.  </a:t>
            </a:r>
            <a:r>
              <a:rPr lang="nl-NL" dirty="0" smtClean="0"/>
              <a:t>Kerekes, </a:t>
            </a:r>
            <a:r>
              <a:rPr lang="nl-NL" dirty="0"/>
              <a:t>Jan van </a:t>
            </a:r>
            <a:r>
              <a:rPr lang="nl-NL" dirty="0" smtClean="0"/>
              <a:t>Aardt, </a:t>
            </a:r>
            <a:r>
              <a:rPr lang="nl-NL" dirty="0"/>
              <a:t>Kelly </a:t>
            </a:r>
            <a:r>
              <a:rPr lang="nl-NL" dirty="0" smtClean="0"/>
              <a:t>Canham, </a:t>
            </a:r>
            <a:r>
              <a:rPr lang="nl-NL" dirty="0"/>
              <a:t>Shea </a:t>
            </a:r>
            <a:r>
              <a:rPr lang="nl-NL" dirty="0" smtClean="0"/>
              <a:t>Hagstrom, </a:t>
            </a:r>
            <a:r>
              <a:rPr lang="nl-NL" dirty="0"/>
              <a:t>Erin </a:t>
            </a:r>
            <a:r>
              <a:rPr lang="nl-NL" dirty="0" smtClean="0"/>
              <a:t>Ontiveros, </a:t>
            </a:r>
            <a:r>
              <a:rPr lang="nl-NL" dirty="0"/>
              <a:t>Aaron </a:t>
            </a:r>
            <a:r>
              <a:rPr lang="nl-NL" dirty="0" smtClean="0"/>
              <a:t>Gerace, </a:t>
            </a:r>
            <a:r>
              <a:rPr lang="en-US" dirty="0" smtClean="0"/>
              <a:t>Jason Kaufman, </a:t>
            </a:r>
            <a:r>
              <a:rPr lang="en-US" dirty="0"/>
              <a:t>Karmon M. </a:t>
            </a:r>
            <a:r>
              <a:rPr lang="en-US" dirty="0" smtClean="0"/>
              <a:t>Vongsy, </a:t>
            </a:r>
            <a:r>
              <a:rPr lang="en-US" dirty="0"/>
              <a:t>Heather </a:t>
            </a:r>
            <a:r>
              <a:rPr lang="en-US" dirty="0" smtClean="0"/>
              <a:t>Griffith, </a:t>
            </a:r>
            <a:r>
              <a:rPr lang="en-US" dirty="0"/>
              <a:t>Brent D. </a:t>
            </a:r>
            <a:r>
              <a:rPr lang="en-US" dirty="0" smtClean="0"/>
              <a:t>Bartlett, Emmett Ientilucci, Joseph Meola, Lawrence </a:t>
            </a:r>
            <a:r>
              <a:rPr lang="en-US" dirty="0" err="1" smtClean="0"/>
              <a:t>Scarff</a:t>
            </a:r>
            <a:r>
              <a:rPr lang="en-US" dirty="0" smtClean="0"/>
              <a:t>, </a:t>
            </a:r>
            <a:r>
              <a:rPr lang="en-US" dirty="0"/>
              <a:t>Brian </a:t>
            </a:r>
            <a:r>
              <a:rPr lang="en-US" dirty="0" smtClean="0"/>
              <a:t>Daniel</a:t>
            </a:r>
            <a:endParaRPr lang="it-IT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7614D-564D-44B0-9BDB-3AB196E24B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68" y="1772068"/>
            <a:ext cx="9392721" cy="6939280"/>
          </a:xfrm>
        </p:spPr>
        <p:txBody>
          <a:bodyPr/>
          <a:lstStyle/>
          <a:p>
            <a:r>
              <a:rPr lang="en-US" dirty="0" smtClean="0"/>
              <a:t>WASP and LiDAR flew all the main target areas.</a:t>
            </a:r>
          </a:p>
          <a:p>
            <a:r>
              <a:rPr lang="en-US" dirty="0" smtClean="0"/>
              <a:t>The MITRE sensor flew in the afternoon to capture lower solar angles only at the Avon site.</a:t>
            </a:r>
          </a:p>
          <a:p>
            <a:r>
              <a:rPr lang="en-US" dirty="0" smtClean="0"/>
              <a:t>SpecTIR also captured a short flight line at the center of the City of Rochester.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2" y="1577931"/>
            <a:ext cx="7422777" cy="600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7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68" y="-38939"/>
            <a:ext cx="15266269" cy="1383793"/>
          </a:xfrm>
        </p:spPr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01688"/>
              </p:ext>
            </p:extLst>
          </p:nvPr>
        </p:nvGraphicFramePr>
        <p:xfrm>
          <a:off x="-2" y="1183478"/>
          <a:ext cx="17337089" cy="853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727"/>
                <a:gridCol w="2794522"/>
                <a:gridCol w="2158932"/>
                <a:gridCol w="2476727"/>
                <a:gridCol w="2476727"/>
                <a:gridCol w="2476727"/>
                <a:gridCol w="2476727"/>
              </a:tblGrid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 (ft. AGL)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 Bands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FOV (degrees)</a:t>
                      </a:r>
                      <a:endParaRPr lang="en-US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WASP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10.97 cm </a:t>
                      </a:r>
                      <a:r>
                        <a:rPr lang="en-US" i="1" dirty="0" smtClean="0"/>
                        <a:t>60.96 cm (IR)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Leica ALS60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12 (Hemlock)</a:t>
                      </a:r>
                      <a:endParaRPr lang="en-US" i="1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SpecTIR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99 cm; </a:t>
                      </a:r>
                      <a:r>
                        <a:rPr lang="es-ES" i="1" dirty="0" smtClean="0"/>
                        <a:t>59 cm (</a:t>
                      </a:r>
                      <a:r>
                        <a:rPr lang="es-ES" i="1" dirty="0" err="1" smtClean="0"/>
                        <a:t>Conesus</a:t>
                      </a:r>
                      <a:r>
                        <a:rPr lang="es-ES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MITRE FMV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103 - 206 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 &amp;4000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(est.)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r>
                        <a:rPr lang="en-US" baseline="0" dirty="0" smtClean="0"/>
                        <a:t>View2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cm (Pan); 200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2,526,200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+ 8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 Km</a:t>
                      </a:r>
                      <a:endParaRPr lang="en-US" dirty="0"/>
                    </a:p>
                  </a:txBody>
                  <a:tcPr/>
                </a:tc>
              </a:tr>
              <a:tr h="641981">
                <a:tc>
                  <a:txBody>
                    <a:bodyPr/>
                    <a:lstStyle/>
                    <a:p>
                      <a:r>
                        <a:rPr lang="en-US" dirty="0" smtClean="0"/>
                        <a:t>GeoEye1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50 cm (Pan); 200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2,244,094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+ 4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km</a:t>
                      </a:r>
                      <a:endParaRPr lang="en-US" dirty="0"/>
                    </a:p>
                  </a:txBody>
                  <a:tcPr/>
                </a:tc>
              </a:tr>
              <a:tr h="346927">
                <a:tc>
                  <a:txBody>
                    <a:bodyPr/>
                    <a:lstStyle/>
                    <a:p>
                      <a:r>
                        <a:rPr lang="en-US" dirty="0" smtClean="0"/>
                        <a:t>HICO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 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1,322,178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x 200 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081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was conducted on 9/20/2012</a:t>
            </a:r>
          </a:p>
          <a:p>
            <a:r>
              <a:rPr lang="en-US" dirty="0" smtClean="0"/>
              <a:t>Ground operations ran from 7 am to 4:30 pm.</a:t>
            </a:r>
          </a:p>
          <a:p>
            <a:r>
              <a:rPr lang="en-US" dirty="0" smtClean="0"/>
              <a:t>GPS and Spectral measurements were collected pre- and post- flights during the day.</a:t>
            </a:r>
          </a:p>
          <a:p>
            <a:r>
              <a:rPr lang="en-US" dirty="0" smtClean="0"/>
              <a:t>Ground Based LiDAR scans were collected of buildings and trees</a:t>
            </a:r>
          </a:p>
          <a:p>
            <a:r>
              <a:rPr lang="en-US" dirty="0" smtClean="0"/>
              <a:t>Two radiosondes were launched</a:t>
            </a:r>
          </a:p>
          <a:p>
            <a:r>
              <a:rPr lang="en-US" dirty="0" smtClean="0"/>
              <a:t>Meteorological ground station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le 1"/>
          <p:cNvGraphicFramePr/>
          <p:nvPr>
            <p:extLst>
              <p:ext uri="{D42A27DB-BD31-4B8C-83A1-F6EECF244321}">
                <p14:modId xmlns:p14="http://schemas.microsoft.com/office/powerpoint/2010/main" val="1579343407"/>
              </p:ext>
            </p:extLst>
          </p:nvPr>
        </p:nvGraphicFramePr>
        <p:xfrm>
          <a:off x="367721" y="895689"/>
          <a:ext cx="16324782" cy="7315152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8162151"/>
                <a:gridCol w="8162631"/>
              </a:tblGrid>
              <a:tr h="594818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In - Scene Target Materials</a:t>
                      </a:r>
                      <a:endParaRPr sz="3200" dirty="0"/>
                    </a:p>
                  </a:txBody>
                  <a:tcPr marL="121916" marR="121916" marT="60958" marB="60958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/>
                    </a:p>
                  </a:txBody>
                  <a:tcPr marL="121916" marR="121916" marT="60958" marB="60958"/>
                </a:tc>
              </a:tr>
              <a:tr h="310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Blue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Gray Canvas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Blue Cotton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Camouflage Nets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Yellow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Red Felt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Yellow Cotton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Blue Tarp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Pink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Brown Tarp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Gold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Montmorillonite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Green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Kaolite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Newsprint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Magnetite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Black Felt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Calcite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White Tyvek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Muscovite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Gray Tarp</a:t>
                      </a:r>
                      <a:endParaRPr sz="3200" dirty="0"/>
                    </a:p>
                  </a:txBody>
                  <a:tcPr marL="121916" marR="121916" marT="60958" marB="60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Georgia"/>
                        <a:buNone/>
                      </a:pPr>
                      <a:r>
                        <a:rPr lang="en-US" sz="3200" dirty="0"/>
                        <a:t>Hematite</a:t>
                      </a:r>
                      <a:endParaRPr sz="3200" dirty="0"/>
                    </a:p>
                  </a:txBody>
                  <a:tcPr marL="121916" marR="121916" marT="60958" marB="60958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LACEHOLDER_86004611_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39" y="874856"/>
            <a:ext cx="12154210" cy="723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0" name="TextShape 1"/>
          <p:cNvSpPr txBox="1"/>
          <p:nvPr/>
        </p:nvSpPr>
        <p:spPr>
          <a:xfrm>
            <a:off x="1100607" y="-718925"/>
            <a:ext cx="15137778" cy="203273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sz="2400" dirty="0"/>
          </a:p>
        </p:txBody>
      </p:sp>
      <p:sp>
        <p:nvSpPr>
          <p:cNvPr id="211" name="TextShape 2"/>
          <p:cNvSpPr txBox="1"/>
          <p:nvPr/>
        </p:nvSpPr>
        <p:spPr>
          <a:xfrm>
            <a:off x="1100607" y="2065950"/>
            <a:ext cx="7873680" cy="7740724"/>
          </a:xfrm>
          <a:prstGeom prst="rect">
            <a:avLst/>
          </a:prstGeom>
        </p:spPr>
        <p:txBody>
          <a:bodyPr wrap="none" lIns="67678" tIns="67678" rIns="67678" bIns="67678" anchor="ctr"/>
          <a:lstStyle/>
          <a:p>
            <a:endParaRPr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82953"/>
              </p:ext>
            </p:extLst>
          </p:nvPr>
        </p:nvGraphicFramePr>
        <p:xfrm>
          <a:off x="445468" y="1577931"/>
          <a:ext cx="16605403" cy="727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989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Calibration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5" y="1805270"/>
            <a:ext cx="16013733" cy="7010577"/>
          </a:xfrm>
        </p:spPr>
      </p:pic>
    </p:spTree>
    <p:extLst>
      <p:ext uri="{BB962C8B-B14F-4D97-AF65-F5344CB8AC3E}">
        <p14:creationId xmlns:p14="http://schemas.microsoft.com/office/powerpoint/2010/main" val="179388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nserted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40" y="897502"/>
            <a:ext cx="7434973" cy="644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" name="Inserted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188976" y="4832257"/>
            <a:ext cx="6932428" cy="45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" name="Inserted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932428" cy="45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63704" y="6760153"/>
            <a:ext cx="462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SpecTIR</a:t>
            </a:r>
            <a:r>
              <a:rPr lang="en-US" sz="3200" dirty="0" smtClean="0">
                <a:solidFill>
                  <a:schemeClr val="bg1"/>
                </a:solidFill>
              </a:rPr>
              <a:t> - Avon, 9/20/2012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715" y="8828462"/>
            <a:ext cx="396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GBL - Avon, 9/20/2012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5877" y="3979262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Radiosonde, 9/20/2012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100607" y="-778923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2400" dirty="0"/>
          </a:p>
        </p:txBody>
      </p:sp>
      <p:sp>
        <p:nvSpPr>
          <p:cNvPr id="256" name="TextShape 2"/>
          <p:cNvSpPr txBox="1"/>
          <p:nvPr/>
        </p:nvSpPr>
        <p:spPr>
          <a:xfrm>
            <a:off x="1100607" y="1046461"/>
            <a:ext cx="15137778" cy="10032174"/>
          </a:xfrm>
          <a:prstGeom prst="rect">
            <a:avLst/>
          </a:prstGeom>
        </p:spPr>
        <p:txBody>
          <a:bodyPr lIns="67678" tIns="67678" rIns="67678" bIns="67678" anchor="ctr"/>
          <a:lstStyle/>
          <a:p>
            <a:pPr>
              <a:buSzPct val="25000"/>
            </a:pPr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Experiments included:</a:t>
            </a:r>
          </a:p>
          <a:p>
            <a:pPr lvl="1"/>
            <a:r>
              <a:rPr lang="en-US" dirty="0" smtClean="0"/>
              <a:t>Sub-pixel Target Detection</a:t>
            </a:r>
          </a:p>
          <a:p>
            <a:pPr lvl="1"/>
            <a:r>
              <a:rPr lang="en-US" dirty="0" smtClean="0"/>
              <a:t>Spatial-Spectral Target Detection</a:t>
            </a:r>
          </a:p>
          <a:p>
            <a:pPr lvl="1"/>
            <a:r>
              <a:rPr lang="en-US" dirty="0" smtClean="0"/>
              <a:t>Material Identification</a:t>
            </a:r>
          </a:p>
          <a:p>
            <a:pPr lvl="1"/>
            <a:r>
              <a:rPr lang="en-US" dirty="0" smtClean="0"/>
              <a:t>Spectral Unmixing</a:t>
            </a:r>
          </a:p>
          <a:p>
            <a:pPr lvl="1"/>
            <a:r>
              <a:rPr lang="en-US" dirty="0"/>
              <a:t>In-Water Target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Parallax Mitigation</a:t>
            </a:r>
          </a:p>
          <a:p>
            <a:pPr lvl="1"/>
            <a:r>
              <a:rPr lang="en-US" dirty="0"/>
              <a:t>Atmospheric Compensation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LIDAR Point Cloud </a:t>
            </a:r>
            <a:r>
              <a:rPr lang="en-US" dirty="0"/>
              <a:t>C</a:t>
            </a:r>
            <a:r>
              <a:rPr lang="en-US" dirty="0" smtClean="0"/>
              <a:t>hange Detection</a:t>
            </a:r>
          </a:p>
          <a:p>
            <a:pPr lvl="1"/>
            <a:r>
              <a:rPr lang="en-US" dirty="0" smtClean="0"/>
              <a:t>Forest </a:t>
            </a:r>
            <a:r>
              <a:rPr lang="en-US" dirty="0"/>
              <a:t>C</a:t>
            </a:r>
            <a:r>
              <a:rPr lang="en-US" dirty="0" smtClean="0"/>
              <a:t>anopy Studies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and </a:t>
            </a:r>
            <a:r>
              <a:rPr lang="en-US" dirty="0" smtClean="0"/>
              <a:t>Rescue</a:t>
            </a:r>
          </a:p>
          <a:p>
            <a:pPr lvl="1"/>
            <a:r>
              <a:rPr lang="en-US" dirty="0"/>
              <a:t>Target Detection Under Varying Illumination Conditions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158E0-4AB3-B347-9843-047CA9D181B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100607" y="-778923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2400" dirty="0"/>
          </a:p>
        </p:txBody>
      </p:sp>
      <p:sp>
        <p:nvSpPr>
          <p:cNvPr id="258" name="TextShape 2"/>
          <p:cNvSpPr txBox="1"/>
          <p:nvPr/>
        </p:nvSpPr>
        <p:spPr>
          <a:xfrm>
            <a:off x="1100607" y="1592205"/>
            <a:ext cx="15137778" cy="9061163"/>
          </a:xfrm>
          <a:prstGeom prst="rect">
            <a:avLst/>
          </a:prstGeom>
        </p:spPr>
        <p:txBody>
          <a:bodyPr wrap="none" lIns="67678" tIns="67678" rIns="67678" bIns="67678" anchor="ctr"/>
          <a:lstStyle/>
          <a:p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60" y="2787637"/>
            <a:ext cx="14736525" cy="1936858"/>
          </a:xfrm>
        </p:spPr>
        <p:txBody>
          <a:bodyPr/>
          <a:lstStyle/>
          <a:p>
            <a:r>
              <a:rPr lang="en-US" dirty="0"/>
              <a:t>Data and documentation is available at </a:t>
            </a:r>
            <a:r>
              <a:rPr lang="en-US" i="1" dirty="0">
                <a:hlinkClick r:id="rId3"/>
              </a:rPr>
              <a:t>dirs.cis.rit.edu/resources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301233" y="6622305"/>
            <a:ext cx="14736525" cy="2133252"/>
          </a:xfrm>
        </p:spPr>
        <p:txBody>
          <a:bodyPr/>
          <a:lstStyle/>
          <a:p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0D32-0BC8-4579-8EFF-96BA47C171F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100607" y="-778923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Digital Imaging and Remote Sensing (DIRS) Lab at the Rochester Institute of Technology Collected a multi-modal data set with ground truth which is freely available at </a:t>
            </a:r>
            <a:r>
              <a:rPr lang="en-US" dirty="0" smtClean="0">
                <a:hlinkClick r:id="rId2"/>
              </a:rPr>
              <a:t>dirs.cis.rit.edu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dataset was collected with the aim of being as multi-modal as possible while still collecting accurate ground truth.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857" y="1338532"/>
            <a:ext cx="5703782" cy="1652424"/>
          </a:xfrm>
        </p:spPr>
        <p:txBody>
          <a:bodyPr/>
          <a:lstStyle/>
          <a:p>
            <a:r>
              <a:rPr lang="en-US" sz="5400" dirty="0" smtClean="0"/>
              <a:t>Data Available Via Website</a:t>
            </a:r>
            <a:endParaRPr lang="en-US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1" y="744538"/>
            <a:ext cx="9134475" cy="761047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9242" y="3636415"/>
            <a:ext cx="6355486" cy="66706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WASP data (Geo-TIFF)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LiDAR</a:t>
            </a:r>
            <a:r>
              <a:rPr lang="en-US" sz="4400" dirty="0" smtClean="0"/>
              <a:t> Data (LAS)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SpecTIR</a:t>
            </a:r>
            <a:r>
              <a:rPr lang="en-US" sz="4400" dirty="0" smtClean="0"/>
              <a:t> Data (ENVI)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All ground truth (Various formats)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0D32-0BC8-4579-8EFF-96BA47C171F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60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Funding for this project was provided by the Digital Imaging and Remote Sensing Laboratory (DIRS), </a:t>
            </a:r>
            <a:r>
              <a:rPr lang="en-US" dirty="0" err="1" smtClean="0"/>
              <a:t>Exelis</a:t>
            </a:r>
            <a:r>
              <a:rPr lang="en-US" dirty="0" smtClean="0"/>
              <a:t> VIS, and United </a:t>
            </a:r>
            <a:r>
              <a:rPr lang="en-US" dirty="0"/>
              <a:t>Technologies Aerospace Systems (UTAS). The authors would like to thank Exelis, NRL, UTAS, </a:t>
            </a:r>
            <a:r>
              <a:rPr lang="en-US" dirty="0" smtClean="0"/>
              <a:t>AFRL, MITRE</a:t>
            </a:r>
            <a:r>
              <a:rPr lang="en-US" dirty="0"/>
              <a:t>, and RITRE for their involvement in this project. They would also like to thank SUNY Brockport </a:t>
            </a:r>
            <a:r>
              <a:rPr lang="en-US" dirty="0" smtClean="0"/>
              <a:t>for the </a:t>
            </a:r>
            <a:r>
              <a:rPr lang="en-US" dirty="0"/>
              <a:t>use of their </a:t>
            </a:r>
            <a:r>
              <a:rPr lang="en-US" dirty="0" smtClean="0"/>
              <a:t>meteorological equipment.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2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nserted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752944" y="492320"/>
            <a:ext cx="6898829" cy="790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1" name="Inserted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572063" y="4912078"/>
            <a:ext cx="6932908" cy="45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3" name="Inserted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44678" y="129620"/>
            <a:ext cx="6932428" cy="45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100607" y="-778923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2400" dirty="0"/>
          </a:p>
        </p:txBody>
      </p:sp>
      <p:sp>
        <p:nvSpPr>
          <p:cNvPr id="260" name="TextShape 2"/>
          <p:cNvSpPr txBox="1"/>
          <p:nvPr/>
        </p:nvSpPr>
        <p:spPr>
          <a:xfrm>
            <a:off x="1100607" y="1592205"/>
            <a:ext cx="15137778" cy="9061163"/>
          </a:xfrm>
          <a:prstGeom prst="rect">
            <a:avLst/>
          </a:prstGeom>
        </p:spPr>
        <p:txBody>
          <a:bodyPr wrap="none" lIns="67678" tIns="67678" rIns="67678" bIns="67678" anchor="ctr"/>
          <a:lstStyle/>
          <a:p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dirty="0"/>
              <a:t>1. N. Raqueno, L. Smith, D. Messinger, C. Salvaggio, R. Raqueno, and J. Schott, </a:t>
            </a:r>
            <a:r>
              <a:rPr lang="en-US" sz="1800" dirty="0" smtClean="0"/>
              <a:t>“</a:t>
            </a:r>
            <a:r>
              <a:rPr lang="en-US" sz="1800" dirty="0" err="1" smtClean="0"/>
              <a:t>Megacollect</a:t>
            </a:r>
            <a:r>
              <a:rPr lang="en-US" sz="1800" dirty="0" smtClean="0"/>
              <a:t> </a:t>
            </a:r>
            <a:r>
              <a:rPr lang="en-US" sz="1800" dirty="0"/>
              <a:t>2004: </a:t>
            </a:r>
            <a:r>
              <a:rPr lang="en-US" sz="1800" dirty="0" smtClean="0"/>
              <a:t>Hyperspectral collection </a:t>
            </a:r>
            <a:r>
              <a:rPr lang="en-US" sz="1800" dirty="0"/>
              <a:t>experiment of terrestrial targets and backgrounds of the </a:t>
            </a:r>
            <a:r>
              <a:rPr lang="en-US" sz="1800" dirty="0" smtClean="0"/>
              <a:t>RIT </a:t>
            </a:r>
            <a:r>
              <a:rPr lang="en-US" sz="1800" dirty="0"/>
              <a:t>megascene and </a:t>
            </a:r>
            <a:r>
              <a:rPr lang="en-US" sz="1800" dirty="0" smtClean="0"/>
              <a:t>surrounding area (Rochester, </a:t>
            </a:r>
            <a:r>
              <a:rPr lang="en-US" sz="1800" dirty="0"/>
              <a:t>new </a:t>
            </a:r>
            <a:r>
              <a:rPr lang="en-US" sz="1800" dirty="0" smtClean="0"/>
              <a:t>York)," </a:t>
            </a:r>
            <a:r>
              <a:rPr lang="en-US" sz="1800" dirty="0"/>
              <a:t>Algorithms and Technologies for Multispectral, Hyperspectral, and </a:t>
            </a:r>
            <a:r>
              <a:rPr lang="en-US" sz="1800" dirty="0" smtClean="0"/>
              <a:t>Ultraspectral Imagery </a:t>
            </a:r>
            <a:r>
              <a:rPr lang="en-US" sz="1800" dirty="0"/>
              <a:t>XI 5806, pp. </a:t>
            </a:r>
            <a:r>
              <a:rPr lang="en-US" sz="1800" dirty="0" smtClean="0"/>
              <a:t>554-565</a:t>
            </a:r>
            <a:r>
              <a:rPr lang="en-US" sz="1800" dirty="0"/>
              <a:t>, 2005.</a:t>
            </a:r>
          </a:p>
          <a:p>
            <a:pPr marL="0" indent="0" algn="just">
              <a:buNone/>
            </a:pPr>
            <a:r>
              <a:rPr lang="en-US" sz="1800" dirty="0"/>
              <a:t>2. R. Raqueno, N. Raqueno, A. Weidemann, S. Eer, M. Perkins, A. Vodacek, J. Schott, W. Philpot, </a:t>
            </a:r>
            <a:r>
              <a:rPr lang="en-US" sz="1800" dirty="0" smtClean="0"/>
              <a:t>and M</a:t>
            </a:r>
            <a:r>
              <a:rPr lang="en-US" sz="1800" dirty="0"/>
              <a:t>. Kim, </a:t>
            </a:r>
            <a:r>
              <a:rPr lang="en-US" sz="1800" dirty="0" smtClean="0"/>
              <a:t>"</a:t>
            </a:r>
            <a:r>
              <a:rPr lang="en-US" sz="1800" dirty="0" err="1" smtClean="0"/>
              <a:t>Megacollect</a:t>
            </a:r>
            <a:r>
              <a:rPr lang="en-US" sz="1800" dirty="0" smtClean="0"/>
              <a:t> </a:t>
            </a:r>
            <a:r>
              <a:rPr lang="en-US" sz="1800" dirty="0"/>
              <a:t>2004: Hyperspectral collection experiment over the waters of the </a:t>
            </a:r>
            <a:r>
              <a:rPr lang="en-US" sz="1800" dirty="0" smtClean="0"/>
              <a:t>Rochester </a:t>
            </a:r>
            <a:r>
              <a:rPr lang="en-US" sz="1800" dirty="0"/>
              <a:t>embayment</a:t>
            </a:r>
            <a:r>
              <a:rPr lang="en-US" sz="1800" dirty="0" smtClean="0"/>
              <a:t>,“ Algorithms </a:t>
            </a:r>
            <a:r>
              <a:rPr lang="en-US" sz="1800" dirty="0"/>
              <a:t>and Technologies for Multispectral, Hyperspectral, and Ultraspectral Imagery XI 5806</a:t>
            </a:r>
            <a:r>
              <a:rPr lang="en-US" sz="1800" dirty="0" smtClean="0"/>
              <a:t>, pp</a:t>
            </a:r>
            <a:r>
              <a:rPr lang="en-US" sz="1800" dirty="0"/>
              <a:t>. </a:t>
            </a:r>
            <a:r>
              <a:rPr lang="en-US" sz="1800" dirty="0" smtClean="0"/>
              <a:t>566-577</a:t>
            </a:r>
            <a:r>
              <a:rPr lang="en-US" sz="1800" dirty="0"/>
              <a:t>, 2005.</a:t>
            </a:r>
          </a:p>
          <a:p>
            <a:pPr marL="0" indent="0" algn="just">
              <a:buNone/>
            </a:pPr>
            <a:r>
              <a:rPr lang="en-US" sz="1800" dirty="0"/>
              <a:t>3. J. A. Herweg, J. P. Kerekes, O</a:t>
            </a:r>
            <a:r>
              <a:rPr lang="en-US" sz="1800" dirty="0" smtClean="0"/>
              <a:t>. Weatherbee</a:t>
            </a:r>
            <a:r>
              <a:rPr lang="en-US" sz="1800" dirty="0"/>
              <a:t>, D. Messinger, J. van Aardt, E. Ientilucci, Z. Ninkov, J. Faulring</a:t>
            </a:r>
            <a:r>
              <a:rPr lang="en-US" sz="1800" dirty="0" smtClean="0"/>
              <a:t>, N</a:t>
            </a:r>
            <a:r>
              <a:rPr lang="en-US" sz="1800" dirty="0"/>
              <a:t>. Raqueno, and J. Meola, </a:t>
            </a:r>
            <a:r>
              <a:rPr lang="en-US" sz="1800" dirty="0" smtClean="0"/>
              <a:t>"</a:t>
            </a:r>
            <a:r>
              <a:rPr lang="en-US" sz="1800" dirty="0" err="1" smtClean="0"/>
              <a:t>Spectir</a:t>
            </a:r>
            <a:r>
              <a:rPr lang="en-US" sz="1800" dirty="0" smtClean="0"/>
              <a:t> </a:t>
            </a:r>
            <a:r>
              <a:rPr lang="en-US" sz="1800" dirty="0"/>
              <a:t>hyperspectral airborne </a:t>
            </a:r>
            <a:r>
              <a:rPr lang="en-US" sz="1800" dirty="0" smtClean="0"/>
              <a:t>Rochester </a:t>
            </a:r>
            <a:r>
              <a:rPr lang="en-US" sz="1800" dirty="0"/>
              <a:t>experiment data collection campaign</a:t>
            </a:r>
            <a:r>
              <a:rPr lang="en-US" sz="1800" dirty="0" smtClean="0"/>
              <a:t>,“ Algorithms </a:t>
            </a:r>
            <a:r>
              <a:rPr lang="en-US" sz="1800" dirty="0"/>
              <a:t>and Technologies for Multispectral, Hyperspectral, and Ultraspectral Imagery XVIII 8390</a:t>
            </a:r>
            <a:r>
              <a:rPr lang="en-US" sz="1800" dirty="0" smtClean="0"/>
              <a:t>, pp</a:t>
            </a:r>
            <a:r>
              <a:rPr lang="en-US" sz="1800" dirty="0"/>
              <a:t>. </a:t>
            </a:r>
            <a:r>
              <a:rPr lang="en-US" sz="1800" dirty="0" smtClean="0"/>
              <a:t>554-565</a:t>
            </a:r>
            <a:r>
              <a:rPr lang="en-US" sz="1800" dirty="0"/>
              <a:t>, 2012.</a:t>
            </a:r>
          </a:p>
          <a:p>
            <a:pPr marL="0" indent="0" algn="just">
              <a:buNone/>
            </a:pPr>
            <a:r>
              <a:rPr lang="en-US" sz="1800" dirty="0"/>
              <a:t>4. D. Snyder, J. K. I. Fairweather, R. C. J. Shive, and S. Hager, </a:t>
            </a:r>
            <a:r>
              <a:rPr lang="en-US" sz="1800" dirty="0" smtClean="0"/>
              <a:t>"Development </a:t>
            </a:r>
            <a:r>
              <a:rPr lang="en-US" sz="1800" dirty="0"/>
              <a:t>of a web-based application </a:t>
            </a:r>
            <a:r>
              <a:rPr lang="en-US" sz="1800" dirty="0" smtClean="0"/>
              <a:t>to evaluate </a:t>
            </a:r>
            <a:r>
              <a:rPr lang="en-US" sz="1800" dirty="0"/>
              <a:t>target </a:t>
            </a:r>
            <a:r>
              <a:rPr lang="en-US" sz="1800" dirty="0" smtClean="0"/>
              <a:t>finding </a:t>
            </a:r>
            <a:r>
              <a:rPr lang="en-US" sz="1800" dirty="0"/>
              <a:t>algorithms," 2008.</a:t>
            </a:r>
          </a:p>
          <a:p>
            <a:pPr marL="0" indent="0" algn="just">
              <a:buNone/>
            </a:pPr>
            <a:r>
              <a:rPr lang="en-US" sz="1800" dirty="0"/>
              <a:t>5. SpecTIR, LLC, </a:t>
            </a:r>
            <a:r>
              <a:rPr lang="en-US" sz="1800" dirty="0" smtClean="0"/>
              <a:t>"</a:t>
            </a:r>
            <a:r>
              <a:rPr lang="en-US" sz="1800" dirty="0" err="1" smtClean="0"/>
              <a:t>SpecTIR</a:t>
            </a:r>
            <a:r>
              <a:rPr lang="en-US" sz="1800" dirty="0" smtClean="0"/>
              <a:t> </a:t>
            </a:r>
            <a:r>
              <a:rPr lang="en-US" sz="1800" dirty="0"/>
              <a:t>Project Report, Rochester Institute of Technology," Project Report, </a:t>
            </a:r>
            <a:r>
              <a:rPr lang="en-US" sz="1800" dirty="0" smtClean="0"/>
              <a:t>September 2012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it-IT" sz="1800" dirty="0"/>
              <a:t>6. M. Casterline, C. Salvaggio, A. Garrett, J. Faulring, B. Bartlett, and P. Salvaggio, </a:t>
            </a:r>
            <a:r>
              <a:rPr lang="it-IT" sz="1800" dirty="0" smtClean="0"/>
              <a:t>"Improved temperature </a:t>
            </a:r>
            <a:r>
              <a:rPr lang="en-US" sz="1800" dirty="0" smtClean="0"/>
              <a:t>retrieval </a:t>
            </a:r>
            <a:r>
              <a:rPr lang="en-US" sz="1800" dirty="0"/>
              <a:t>methods for the validation of a hydrodynamic simulation of a partially frozen power plant </a:t>
            </a:r>
            <a:r>
              <a:rPr lang="en-US" sz="1800" dirty="0" smtClean="0"/>
              <a:t>cooling lake</a:t>
            </a:r>
            <a:r>
              <a:rPr lang="en-US" sz="1800" dirty="0"/>
              <a:t>," in Proceedings of SPIE, SPIE Defense and Security, Thermosense XXXII, Utilities </a:t>
            </a:r>
            <a:r>
              <a:rPr lang="en-US" sz="1800" dirty="0" smtClean="0"/>
              <a:t>and Fluid </a:t>
            </a:r>
            <a:r>
              <a:rPr lang="en-US" sz="1800" dirty="0"/>
              <a:t>Dynamics, (Orlando, Florida, United States), April 2010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813019" y="1789716"/>
            <a:ext cx="7657214" cy="6875139"/>
          </a:xfrm>
        </p:spPr>
        <p:txBody>
          <a:bodyPr/>
          <a:lstStyle/>
          <a:p>
            <a:pPr marL="0" indent="0" algn="just">
              <a:buNone/>
            </a:pPr>
            <a:r>
              <a:rPr lang="nl-NL" sz="1800" dirty="0"/>
              <a:t>7. J. van Aardt, D. McKeown, J. Faulring, N. Raqueno, M. Casterline, C. Renschler, R. Eguchi, D. Messinger</a:t>
            </a:r>
            <a:r>
              <a:rPr lang="nl-NL" sz="1800" dirty="0" smtClean="0"/>
              <a:t>, </a:t>
            </a:r>
            <a:r>
              <a:rPr lang="en-US" sz="1800" dirty="0" smtClean="0"/>
              <a:t>R</a:t>
            </a:r>
            <a:r>
              <a:rPr lang="en-US" sz="1800" dirty="0"/>
              <a:t>. Krzaczek, S. Cavillia, J. Antalovich, N. Philips, B. Bartlett, C. Salvaggio, E. Ontiveros, and S. Gill</a:t>
            </a:r>
            <a:r>
              <a:rPr lang="en-US" sz="1800" dirty="0" smtClean="0"/>
              <a:t>, "Geospatial </a:t>
            </a:r>
            <a:r>
              <a:rPr lang="en-US" sz="1800" dirty="0"/>
              <a:t>disaster response during the </a:t>
            </a:r>
            <a:r>
              <a:rPr lang="en-US" sz="1800" dirty="0" smtClean="0"/>
              <a:t>Haiti </a:t>
            </a:r>
            <a:r>
              <a:rPr lang="en-US" sz="1800" dirty="0"/>
              <a:t>earthquake: A case study spanning airborne deployment</a:t>
            </a:r>
            <a:r>
              <a:rPr lang="en-US" sz="1800" dirty="0" smtClean="0"/>
              <a:t>, data </a:t>
            </a:r>
            <a:r>
              <a:rPr lang="en-US" sz="1800" dirty="0"/>
              <a:t>collection, transfer, processing, and dissemination," Photogrammetric Engineering and Remote </a:t>
            </a:r>
            <a:r>
              <a:rPr lang="en-US" sz="1800" dirty="0" smtClean="0"/>
              <a:t>Sensing </a:t>
            </a:r>
            <a:r>
              <a:rPr lang="en-US" sz="1800" dirty="0"/>
              <a:t>77(9), pp. </a:t>
            </a:r>
            <a:r>
              <a:rPr lang="en-US" sz="1800" dirty="0" smtClean="0"/>
              <a:t>943-952</a:t>
            </a:r>
            <a:r>
              <a:rPr lang="en-US" sz="1800" dirty="0"/>
              <a:t>, 2011.</a:t>
            </a:r>
          </a:p>
          <a:p>
            <a:pPr marL="0" indent="0" algn="just">
              <a:buNone/>
            </a:pPr>
            <a:r>
              <a:rPr lang="en-US" sz="1800" dirty="0"/>
              <a:t>8. Kucera International Inc., </a:t>
            </a:r>
            <a:r>
              <a:rPr lang="en-US" sz="1800" dirty="0" smtClean="0"/>
              <a:t>"</a:t>
            </a:r>
            <a:r>
              <a:rPr lang="en-US" sz="1800" dirty="0" err="1" smtClean="0"/>
              <a:t>Lidar</a:t>
            </a:r>
            <a:r>
              <a:rPr lang="en-US" sz="1800" dirty="0" smtClean="0"/>
              <a:t> </a:t>
            </a:r>
            <a:r>
              <a:rPr lang="en-US" sz="1800" dirty="0"/>
              <a:t>Services." Web, 2011. Feb. 4, 2013.</a:t>
            </a:r>
          </a:p>
          <a:p>
            <a:pPr marL="0" indent="0" algn="just">
              <a:buNone/>
            </a:pPr>
            <a:r>
              <a:rPr lang="en-US" sz="1800" dirty="0"/>
              <a:t>9. J. P. Kerekes, K. Ludgate, A. Giannandrea, N. Raqueno, and D. S. Goldberg, </a:t>
            </a:r>
            <a:r>
              <a:rPr lang="en-US" sz="1800" dirty="0" smtClean="0"/>
              <a:t>"Share </a:t>
            </a:r>
            <a:r>
              <a:rPr lang="en-US" sz="1800" dirty="0"/>
              <a:t>2012: Subpixel </a:t>
            </a:r>
            <a:r>
              <a:rPr lang="en-US" sz="1800" dirty="0" smtClean="0"/>
              <a:t>detection and </a:t>
            </a:r>
            <a:r>
              <a:rPr lang="en-US" sz="1800" dirty="0"/>
              <a:t>unmixing experiments," Proc. SPIE Algorithms and Technologies for Multispectral, Hyperspectral</a:t>
            </a:r>
            <a:r>
              <a:rPr lang="en-US" sz="1800" dirty="0" smtClean="0"/>
              <a:t>, and </a:t>
            </a:r>
            <a:r>
              <a:rPr lang="en-US" sz="1800" dirty="0"/>
              <a:t>Ultraspectral Imagery XIX 8743, April, 2013.</a:t>
            </a:r>
          </a:p>
          <a:p>
            <a:pPr marL="0" indent="0" algn="just">
              <a:buNone/>
            </a:pPr>
            <a:r>
              <a:rPr lang="en-US" sz="1800" dirty="0"/>
              <a:t>10. K. Canham, D. S. Goldberg, J. P. Kerekes, N. Raqueno, and D. W. Messinger, </a:t>
            </a:r>
            <a:r>
              <a:rPr lang="en-US" sz="1800" dirty="0" smtClean="0"/>
              <a:t>"Share </a:t>
            </a:r>
            <a:r>
              <a:rPr lang="en-US" sz="1800" dirty="0"/>
              <a:t>2012: large </a:t>
            </a:r>
            <a:r>
              <a:rPr lang="en-US" sz="1800" dirty="0" smtClean="0"/>
              <a:t>edge targets </a:t>
            </a:r>
            <a:r>
              <a:rPr lang="en-US" sz="1800" dirty="0"/>
              <a:t>for hyperspectral imaging applications," Proc. SPIE Algorithms and Technologies for Multispectral</a:t>
            </a:r>
            <a:r>
              <a:rPr lang="en-US" sz="1800" dirty="0" smtClean="0"/>
              <a:t>, Hyperspectral</a:t>
            </a:r>
            <a:r>
              <a:rPr lang="en-US" sz="1800" dirty="0"/>
              <a:t>, and Ultraspectral Imagery XIX 8743, April, 2013.</a:t>
            </a:r>
          </a:p>
          <a:p>
            <a:pPr marL="0" indent="0" algn="just">
              <a:buNone/>
            </a:pPr>
            <a:r>
              <a:rPr lang="en-US" sz="1800" dirty="0"/>
              <a:t>11. E. Ientilucci, </a:t>
            </a:r>
            <a:r>
              <a:rPr lang="en-US" sz="1800" dirty="0" smtClean="0"/>
              <a:t>"Share </a:t>
            </a:r>
            <a:r>
              <a:rPr lang="en-US" sz="1800" dirty="0"/>
              <a:t>2012: analysis of illumination </a:t>
            </a:r>
            <a:r>
              <a:rPr lang="en-US" sz="1800" dirty="0" smtClean="0"/>
              <a:t>differences </a:t>
            </a:r>
            <a:r>
              <a:rPr lang="en-US" sz="1800" dirty="0"/>
              <a:t>on targets in hyperspectral imagery," Proc</a:t>
            </a:r>
            <a:r>
              <a:rPr lang="en-US" sz="1800" dirty="0" smtClean="0"/>
              <a:t>. SPIE </a:t>
            </a:r>
            <a:r>
              <a:rPr lang="en-US" sz="1800" dirty="0"/>
              <a:t>Algorithms and Technologies for Multispectral, Hyperspectral, and Ultraspectral Imagery XIX 8743</a:t>
            </a:r>
            <a:r>
              <a:rPr lang="en-US" sz="1800" dirty="0" smtClean="0"/>
              <a:t>, April</a:t>
            </a:r>
            <a:r>
              <a:rPr lang="en-US" sz="1800" dirty="0"/>
              <a:t>, 2013.</a:t>
            </a:r>
          </a:p>
          <a:p>
            <a:pPr marL="0" indent="0" algn="just">
              <a:buNone/>
            </a:pPr>
            <a:r>
              <a:rPr lang="en-US" sz="1800" dirty="0"/>
              <a:t>12. D. V. der Zande, W. Hoet, I. Jonckheere, J. van Aardt, and P. Coppin, </a:t>
            </a:r>
            <a:r>
              <a:rPr lang="en-US" sz="1800" dirty="0" smtClean="0"/>
              <a:t>"Influence </a:t>
            </a:r>
            <a:r>
              <a:rPr lang="en-US" sz="1800" dirty="0"/>
              <a:t>of measurement set-up </a:t>
            </a:r>
            <a:r>
              <a:rPr lang="en-US" sz="1800" dirty="0" smtClean="0"/>
              <a:t>of ground-based </a:t>
            </a:r>
            <a:r>
              <a:rPr lang="en-US" sz="1800" dirty="0"/>
              <a:t>lidar for derivation of tree structure," Agricultural and Forest Meteorology 141, pp. </a:t>
            </a:r>
            <a:r>
              <a:rPr lang="en-US" sz="1800" dirty="0" smtClean="0"/>
              <a:t>147-160, 2006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dirty="0"/>
              <a:t>13. Analytical Spectral Devices, Inc., </a:t>
            </a:r>
            <a:r>
              <a:rPr lang="en-US" sz="1800" dirty="0" smtClean="0"/>
              <a:t>"</a:t>
            </a:r>
            <a:r>
              <a:rPr lang="en-US" sz="1800" dirty="0" err="1" smtClean="0"/>
              <a:t>FieldSpec</a:t>
            </a:r>
            <a:r>
              <a:rPr lang="en-US" sz="1800" dirty="0" smtClean="0"/>
              <a:t> </a:t>
            </a:r>
            <a:r>
              <a:rPr lang="en-US" sz="1800" dirty="0"/>
              <a:t>Pro User's Guide." Web, 2002. Feb. 4, 2013.</a:t>
            </a:r>
          </a:p>
          <a:p>
            <a:pPr marL="0" indent="0" algn="just">
              <a:buNone/>
            </a:pPr>
            <a:r>
              <a:rPr lang="en-US" sz="1800" dirty="0"/>
              <a:t>14. SpectraVista Corporation, </a:t>
            </a:r>
            <a:r>
              <a:rPr lang="en-US" sz="1800" dirty="0" smtClean="0"/>
              <a:t>"SVC </a:t>
            </a:r>
            <a:r>
              <a:rPr lang="en-US" sz="1800" dirty="0"/>
              <a:t>HR-1024." Web, 2002. Feb. 4, 2013.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158E0-4AB3-B347-9843-047CA9D181B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 smtClean="0"/>
              <a:t>Questions?</a:t>
            </a:r>
            <a:br>
              <a:rPr lang="en-US" sz="13800" dirty="0" smtClean="0"/>
            </a:br>
            <a:endParaRPr lang="en-US" sz="1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Thank you.</a:t>
            </a:r>
          </a:p>
          <a:p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0D32-0BC8-4579-8EFF-96BA47C171F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9650" y="4539175"/>
            <a:ext cx="17337088" cy="35860"/>
          </a:xfrm>
          <a:prstGeom prst="line">
            <a:avLst/>
          </a:prstGeom>
          <a:ln w="273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2" idx="0"/>
          </p:cNvCxnSpPr>
          <p:nvPr/>
        </p:nvCxnSpPr>
        <p:spPr>
          <a:xfrm flipH="1" flipV="1">
            <a:off x="871426" y="4520327"/>
            <a:ext cx="38470" cy="1859007"/>
          </a:xfrm>
          <a:prstGeom prst="straightConnector1">
            <a:avLst/>
          </a:prstGeom>
          <a:ln w="136525">
            <a:solidFill>
              <a:schemeClr val="accent3"/>
            </a:solidFill>
            <a:headEnd type="none" w="med" len="med"/>
            <a:tailEnd type="triangle" w="med" len="med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3" idx="2"/>
          </p:cNvCxnSpPr>
          <p:nvPr/>
        </p:nvCxnSpPr>
        <p:spPr>
          <a:xfrm>
            <a:off x="1502115" y="2423030"/>
            <a:ext cx="8040" cy="2126251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0"/>
          </p:cNvCxnSpPr>
          <p:nvPr/>
        </p:nvCxnSpPr>
        <p:spPr>
          <a:xfrm flipH="1" flipV="1">
            <a:off x="3333991" y="4549281"/>
            <a:ext cx="27219" cy="1825041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6" idx="0"/>
          </p:cNvCxnSpPr>
          <p:nvPr/>
        </p:nvCxnSpPr>
        <p:spPr>
          <a:xfrm flipV="1">
            <a:off x="16645884" y="4575036"/>
            <a:ext cx="0" cy="2436428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5" idx="0"/>
          </p:cNvCxnSpPr>
          <p:nvPr/>
        </p:nvCxnSpPr>
        <p:spPr>
          <a:xfrm flipH="1" flipV="1">
            <a:off x="6837529" y="4593883"/>
            <a:ext cx="61272" cy="1780439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47604" y="166967"/>
            <a:ext cx="2081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10:00 am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first </a:t>
            </a:r>
          </a:p>
          <a:p>
            <a:r>
              <a:rPr lang="en-US" sz="3600" dirty="0" smtClean="0"/>
              <a:t>WASP </a:t>
            </a:r>
          </a:p>
          <a:p>
            <a:r>
              <a:rPr lang="en-US" sz="3600" dirty="0" err="1" smtClean="0"/>
              <a:t>Flightlines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7739" y="6379334"/>
            <a:ext cx="17043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7:30 am</a:t>
            </a:r>
          </a:p>
          <a:p>
            <a:r>
              <a:rPr lang="en-US" sz="3600" dirty="0" smtClean="0"/>
              <a:t>Initial </a:t>
            </a:r>
          </a:p>
          <a:p>
            <a:r>
              <a:rPr lang="en-US" sz="3600" dirty="0" smtClean="0"/>
              <a:t>Briefing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9819" y="114706"/>
            <a:ext cx="24845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8:00 am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Target </a:t>
            </a:r>
          </a:p>
          <a:p>
            <a:r>
              <a:rPr lang="en-US" sz="3600" dirty="0" smtClean="0"/>
              <a:t>Deployment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116318" y="6374322"/>
            <a:ext cx="24897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9:20 am</a:t>
            </a:r>
          </a:p>
          <a:p>
            <a:r>
              <a:rPr lang="en-US" sz="3600" dirty="0" smtClean="0"/>
              <a:t>First </a:t>
            </a:r>
          </a:p>
          <a:p>
            <a:r>
              <a:rPr lang="en-US" sz="3600" dirty="0" smtClean="0"/>
              <a:t>Radiosonde </a:t>
            </a:r>
          </a:p>
          <a:p>
            <a:r>
              <a:rPr lang="en-US" sz="3600" dirty="0" smtClean="0"/>
              <a:t>Launch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5653909" y="6374322"/>
            <a:ext cx="24897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11:45 am</a:t>
            </a:r>
          </a:p>
          <a:p>
            <a:r>
              <a:rPr lang="en-US" sz="3600" dirty="0" smtClean="0"/>
              <a:t>Second </a:t>
            </a:r>
          </a:p>
          <a:p>
            <a:r>
              <a:rPr lang="en-US" sz="3600" dirty="0" smtClean="0"/>
              <a:t>Radiosonde </a:t>
            </a:r>
          </a:p>
          <a:p>
            <a:r>
              <a:rPr lang="en-US" sz="3600" dirty="0" smtClean="0"/>
              <a:t>Launch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15783308" y="7011464"/>
            <a:ext cx="1725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:30 </a:t>
            </a:r>
            <a:r>
              <a:rPr lang="en-US" sz="3600" dirty="0"/>
              <a:t>p</a:t>
            </a:r>
            <a:r>
              <a:rPr lang="en-US" sz="3600" dirty="0" smtClean="0"/>
              <a:t>m</a:t>
            </a:r>
          </a:p>
          <a:p>
            <a:r>
              <a:rPr lang="en-US" sz="3600" dirty="0" smtClean="0"/>
              <a:t>End </a:t>
            </a:r>
          </a:p>
          <a:p>
            <a:r>
              <a:rPr lang="en-US" sz="3600" dirty="0" smtClean="0"/>
              <a:t>of Day</a:t>
            </a:r>
            <a:endParaRPr lang="en-US" sz="3600" dirty="0"/>
          </a:p>
        </p:txBody>
      </p:sp>
      <p:cxnSp>
        <p:nvCxnSpPr>
          <p:cNvPr id="37" name="Straight Arrow Connector 36"/>
          <p:cNvCxnSpPr>
            <a:stCxn id="31" idx="2"/>
          </p:cNvCxnSpPr>
          <p:nvPr/>
        </p:nvCxnSpPr>
        <p:spPr>
          <a:xfrm>
            <a:off x="4788370" y="3029289"/>
            <a:ext cx="14466" cy="1564594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5" idx="2"/>
          </p:cNvCxnSpPr>
          <p:nvPr/>
        </p:nvCxnSpPr>
        <p:spPr>
          <a:xfrm>
            <a:off x="7678148" y="2475291"/>
            <a:ext cx="61977" cy="2045036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7" idx="0"/>
          </p:cNvCxnSpPr>
          <p:nvPr/>
        </p:nvCxnSpPr>
        <p:spPr>
          <a:xfrm flipH="1" flipV="1">
            <a:off x="10113132" y="4633178"/>
            <a:ext cx="57862" cy="1741144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6" idx="2"/>
          </p:cNvCxnSpPr>
          <p:nvPr/>
        </p:nvCxnSpPr>
        <p:spPr>
          <a:xfrm>
            <a:off x="11321306" y="2423030"/>
            <a:ext cx="86358" cy="2210148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8" idx="0"/>
          </p:cNvCxnSpPr>
          <p:nvPr/>
        </p:nvCxnSpPr>
        <p:spPr>
          <a:xfrm flipH="1" flipV="1">
            <a:off x="13525837" y="4633178"/>
            <a:ext cx="1" cy="1451743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37382" y="166967"/>
            <a:ext cx="208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12:00 </a:t>
            </a:r>
            <a:r>
              <a:rPr lang="en-US" sz="3600" dirty="0"/>
              <a:t>p</a:t>
            </a:r>
            <a:r>
              <a:rPr lang="en-US" sz="3600" dirty="0" smtClean="0"/>
              <a:t>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Conesus </a:t>
            </a:r>
          </a:p>
          <a:p>
            <a:r>
              <a:rPr lang="en-US" sz="3600" dirty="0" err="1" smtClean="0"/>
              <a:t>Flightlines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10280540" y="114706"/>
            <a:ext cx="208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1:00 pm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Quarry </a:t>
            </a:r>
          </a:p>
          <a:p>
            <a:r>
              <a:rPr lang="en-US" sz="3600" dirty="0" err="1" smtClean="0"/>
              <a:t>Flightlines</a:t>
            </a:r>
            <a:endParaRPr lang="en-US" sz="36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9130228" y="6374322"/>
            <a:ext cx="2081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12:30 pm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Hemlock </a:t>
            </a:r>
          </a:p>
          <a:p>
            <a:r>
              <a:rPr lang="en-US" sz="3600" dirty="0" err="1" smtClean="0"/>
              <a:t>Flightlines</a:t>
            </a:r>
            <a:endParaRPr lang="en-US" sz="36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2474171" y="6084921"/>
            <a:ext cx="2103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2:00 pm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Afternoon</a:t>
            </a:r>
          </a:p>
          <a:p>
            <a:r>
              <a:rPr lang="en-US" sz="3600" dirty="0" smtClean="0"/>
              <a:t>Avon </a:t>
            </a:r>
          </a:p>
          <a:p>
            <a:r>
              <a:rPr lang="en-US" sz="3600" dirty="0" err="1" smtClean="0"/>
              <a:t>Flightlines</a:t>
            </a:r>
            <a:endParaRPr lang="en-US" sz="3600" dirty="0" smtClean="0"/>
          </a:p>
        </p:txBody>
      </p:sp>
      <p:cxnSp>
        <p:nvCxnSpPr>
          <p:cNvPr id="67" name="Straight Arrow Connector 66"/>
          <p:cNvCxnSpPr>
            <a:stCxn id="68" idx="2"/>
          </p:cNvCxnSpPr>
          <p:nvPr/>
        </p:nvCxnSpPr>
        <p:spPr>
          <a:xfrm>
            <a:off x="14734012" y="2475291"/>
            <a:ext cx="91832" cy="2157887"/>
          </a:xfrm>
          <a:prstGeom prst="straightConnector1">
            <a:avLst/>
          </a:prstGeom>
          <a:ln w="136525">
            <a:solidFill>
              <a:schemeClr val="accent3"/>
            </a:solidFill>
            <a:tailEnd type="triangle"/>
          </a:ln>
          <a:effectLst>
            <a:outerShdw blurRad="63500" dist="50800" dir="1320000" sx="103000" sy="103000" algn="tl" rotWithShape="0">
              <a:prstClr val="black">
                <a:alpha val="77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871436" y="166967"/>
            <a:ext cx="17251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2:00 pm</a:t>
            </a:r>
          </a:p>
          <a:p>
            <a:r>
              <a:rPr lang="en-US" sz="3600" dirty="0" smtClean="0"/>
              <a:t>Begin </a:t>
            </a:r>
          </a:p>
          <a:p>
            <a:r>
              <a:rPr lang="en-US" sz="3600" dirty="0" smtClean="0"/>
              <a:t>MITRE</a:t>
            </a:r>
          </a:p>
          <a:p>
            <a:r>
              <a:rPr lang="en-US" sz="3600" dirty="0" smtClean="0"/>
              <a:t>Flights</a:t>
            </a:r>
          </a:p>
        </p:txBody>
      </p:sp>
    </p:spTree>
    <p:extLst>
      <p:ext uri="{BB962C8B-B14F-4D97-AF65-F5344CB8AC3E}">
        <p14:creationId xmlns:p14="http://schemas.microsoft.com/office/powerpoint/2010/main" val="3578877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100607" y="-1176831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buFont typeface="Georgia"/>
              <a:buChar char="•"/>
            </a:pPr>
            <a:endParaRPr sz="2400" dirty="0"/>
          </a:p>
        </p:txBody>
      </p:sp>
      <p:sp>
        <p:nvSpPr>
          <p:cNvPr id="219" name="TextShape 2"/>
          <p:cNvSpPr txBox="1"/>
          <p:nvPr/>
        </p:nvSpPr>
        <p:spPr>
          <a:xfrm>
            <a:off x="1301721" y="-1496021"/>
            <a:ext cx="14733630" cy="14578115"/>
          </a:xfrm>
          <a:prstGeom prst="rect">
            <a:avLst/>
          </a:prstGeom>
        </p:spPr>
        <p:txBody>
          <a:bodyPr lIns="67678" tIns="67678" rIns="67678" bIns="67678" anchor="ctr"/>
          <a:lstStyle/>
          <a:p>
            <a:pPr>
              <a:buSzPct val="25000"/>
            </a:pPr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Three main locations were identified:</a:t>
            </a:r>
          </a:p>
          <a:p>
            <a:pPr lvl="1"/>
            <a:r>
              <a:rPr lang="en-US" sz="3600" dirty="0" smtClean="0"/>
              <a:t>Avon Driving Park</a:t>
            </a:r>
          </a:p>
          <a:p>
            <a:pPr lvl="1"/>
            <a:r>
              <a:rPr lang="en-US" sz="3600" dirty="0" smtClean="0"/>
              <a:t>Conesus Lake</a:t>
            </a:r>
          </a:p>
          <a:p>
            <a:pPr lvl="1"/>
            <a:r>
              <a:rPr lang="en-US" sz="3600" dirty="0" smtClean="0"/>
              <a:t>Hemlock Lake</a:t>
            </a:r>
          </a:p>
          <a:p>
            <a:r>
              <a:rPr lang="en-US" sz="4400" dirty="0" smtClean="0"/>
              <a:t>As well as several sub-locations:</a:t>
            </a:r>
          </a:p>
          <a:p>
            <a:pPr lvl="1"/>
            <a:r>
              <a:rPr lang="en-US" sz="3600" dirty="0" smtClean="0"/>
              <a:t>Silo array</a:t>
            </a:r>
          </a:p>
          <a:p>
            <a:pPr lvl="1"/>
            <a:r>
              <a:rPr lang="en-US" sz="3600" dirty="0" smtClean="0"/>
              <a:t>Barilla Plant</a:t>
            </a:r>
          </a:p>
          <a:p>
            <a:pPr lvl="1"/>
            <a:r>
              <a:rPr lang="en-US" sz="3600" dirty="0" smtClean="0"/>
              <a:t>Kraft Plant</a:t>
            </a:r>
          </a:p>
          <a:p>
            <a:pPr lvl="1"/>
            <a:r>
              <a:rPr lang="en-US" sz="3600" dirty="0" smtClean="0"/>
              <a:t>Dolomite Quarry</a:t>
            </a:r>
          </a:p>
          <a:p>
            <a:pPr lvl="1"/>
            <a:r>
              <a:rPr lang="en-US" sz="3600" dirty="0" smtClean="0"/>
              <a:t>City of Rochester (SpecTIR Only)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nserted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3" y="0"/>
            <a:ext cx="12135173" cy="871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LACEHOLDER_86004611_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07" y="291360"/>
            <a:ext cx="11270154" cy="834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7" name="TextShape 2"/>
          <p:cNvSpPr txBox="1"/>
          <p:nvPr/>
        </p:nvSpPr>
        <p:spPr>
          <a:xfrm>
            <a:off x="1100607" y="2065950"/>
            <a:ext cx="7873680" cy="7740724"/>
          </a:xfrm>
          <a:prstGeom prst="rect">
            <a:avLst/>
          </a:prstGeom>
        </p:spPr>
        <p:txBody>
          <a:bodyPr wrap="none" lIns="67678" tIns="67678" rIns="67678" bIns="67678" anchor="ctr"/>
          <a:lstStyle/>
          <a:p>
            <a:endParaRPr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71511" y="8047781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Avon, 9/20/2012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nserted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23" y="457201"/>
            <a:ext cx="8275763" cy="785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6" name="Inserted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">
            <a:off x="491734" y="3005"/>
            <a:ext cx="4922531" cy="876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3916" y="7801851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Conesus, 9/20/2012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04527" y="8272507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Hemlock, 9/20/2012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nserted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79" y="1011010"/>
            <a:ext cx="6898829" cy="648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Inserted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0" y="4011910"/>
            <a:ext cx="6484492" cy="45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2" name="Inserted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1" y="240438"/>
            <a:ext cx="6932428" cy="331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4382" y="2966673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Barilla, 9/20/2012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8100" y="8008115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Quarry, 9/20/2012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500534" y="6912783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Silos, 9/20/2012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SpecTIR ProSpecTIR V2</a:t>
            </a:r>
          </a:p>
          <a:p>
            <a:r>
              <a:rPr lang="en-US" dirty="0" smtClean="0"/>
              <a:t>RIT’s WASP</a:t>
            </a:r>
          </a:p>
          <a:p>
            <a:r>
              <a:rPr lang="en-US" dirty="0" smtClean="0"/>
              <a:t>Leica ALS60</a:t>
            </a:r>
          </a:p>
          <a:p>
            <a:r>
              <a:rPr lang="en-US" dirty="0" smtClean="0"/>
              <a:t>MITRE Experimental FMV Polarimetric Sensor</a:t>
            </a:r>
          </a:p>
          <a:p>
            <a:r>
              <a:rPr lang="en-US" dirty="0" smtClean="0"/>
              <a:t>WorldView2</a:t>
            </a:r>
          </a:p>
          <a:p>
            <a:r>
              <a:rPr lang="en-US" dirty="0" smtClean="0"/>
              <a:t>GeoEYE 1</a:t>
            </a:r>
          </a:p>
          <a:p>
            <a:r>
              <a:rPr lang="en-US" dirty="0" smtClean="0"/>
              <a:t>HICO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IRS" id="{29AC2B45-4E15-4F41-B0CA-C07C0FC29A13}" vid="{3C13611E-8305-46B4-A571-4E2CDBD8A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DIRS</Template>
  <TotalTime>639</TotalTime>
  <Words>1886</Words>
  <Application>Microsoft Office PowerPoint</Application>
  <PresentationFormat>Custom</PresentationFormat>
  <Paragraphs>280</Paragraphs>
  <Slides>24</Slides>
  <Notes>18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DIRS</vt:lpstr>
      <vt:lpstr>The SHARE 2012 Data Collection</vt:lpstr>
      <vt:lpstr>Introduction</vt:lpstr>
      <vt:lpstr>PowerPoint Presentation</vt:lpstr>
      <vt:lpstr>Locations</vt:lpstr>
      <vt:lpstr>PowerPoint Presentation</vt:lpstr>
      <vt:lpstr>PowerPoint Presentation</vt:lpstr>
      <vt:lpstr>PowerPoint Presentation</vt:lpstr>
      <vt:lpstr>PowerPoint Presentation</vt:lpstr>
      <vt:lpstr>Instrumentation</vt:lpstr>
      <vt:lpstr>Instrumentation</vt:lpstr>
      <vt:lpstr>Instrumentation</vt:lpstr>
      <vt:lpstr>Ground Truth</vt:lpstr>
      <vt:lpstr>PowerPoint Presentation</vt:lpstr>
      <vt:lpstr>PowerPoint Presentation</vt:lpstr>
      <vt:lpstr>Cross Calibration</vt:lpstr>
      <vt:lpstr>Cross Calibration</vt:lpstr>
      <vt:lpstr>PowerPoint Presentation</vt:lpstr>
      <vt:lpstr>Experiments</vt:lpstr>
      <vt:lpstr>Data and documentation is available at dirs.cis.rit.edu/resources</vt:lpstr>
      <vt:lpstr>Data Available Via Website</vt:lpstr>
      <vt:lpstr>PowerPoint Presentation</vt:lpstr>
      <vt:lpstr>PowerPoint Presentation</vt:lpstr>
      <vt:lpstr>References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SHARE 2012 Data Collection</dc:title>
  <dc:creator>AnneMarie Giannandrea</dc:creator>
  <cp:lastModifiedBy>NinaRaqueno</cp:lastModifiedBy>
  <cp:revision>45</cp:revision>
  <dcterms:modified xsi:type="dcterms:W3CDTF">2014-08-26T16:54:22Z</dcterms:modified>
</cp:coreProperties>
</file>